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57" r:id="rId5"/>
    <p:sldId id="270" r:id="rId6"/>
    <p:sldId id="276" r:id="rId7"/>
    <p:sldId id="275" r:id="rId8"/>
    <p:sldId id="278" r:id="rId9"/>
    <p:sldId id="272" r:id="rId10"/>
    <p:sldId id="271" r:id="rId11"/>
    <p:sldId id="274" r:id="rId12"/>
    <p:sldId id="281" r:id="rId13"/>
    <p:sldId id="279" r:id="rId14"/>
    <p:sldId id="282" r:id="rId15"/>
    <p:sldId id="280" r:id="rId16"/>
    <p:sldId id="291" r:id="rId17"/>
    <p:sldId id="289" r:id="rId18"/>
    <p:sldId id="290" r:id="rId19"/>
    <p:sldId id="288" r:id="rId20"/>
    <p:sldId id="287" r:id="rId21"/>
    <p:sldId id="286" r:id="rId22"/>
    <p:sldId id="285" r:id="rId23"/>
    <p:sldId id="284"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77"/>
    <p:restoredTop sz="87368" autoAdjust="0"/>
  </p:normalViewPr>
  <p:slideViewPr>
    <p:cSldViewPr snapToGrid="0" snapToObjects="1">
      <p:cViewPr varScale="1">
        <p:scale>
          <a:sx n="100" d="100"/>
          <a:sy n="100" d="100"/>
        </p:scale>
        <p:origin x="942"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hbe, Celine" userId="2cfba93d-96f7-44a5-8f38-0815a5a1ff02" providerId="ADAL" clId="{BEF34791-7F6C-4771-8E3E-FA9529030F1B}"/>
    <pc:docChg chg="undo redo custSel addSld delSld modSld sldOrd">
      <pc:chgData name="Wehbe, Celine" userId="2cfba93d-96f7-44a5-8f38-0815a5a1ff02" providerId="ADAL" clId="{BEF34791-7F6C-4771-8E3E-FA9529030F1B}" dt="2023-03-23T01:08:12.567" v="2202" actId="20577"/>
      <pc:docMkLst>
        <pc:docMk/>
      </pc:docMkLst>
      <pc:sldChg chg="modSp">
        <pc:chgData name="Wehbe, Celine" userId="2cfba93d-96f7-44a5-8f38-0815a5a1ff02" providerId="ADAL" clId="{BEF34791-7F6C-4771-8E3E-FA9529030F1B}" dt="2023-03-23T01:08:12.567" v="2202" actId="20577"/>
        <pc:sldMkLst>
          <pc:docMk/>
          <pc:sldMk cId="2306175275" sldId="257"/>
        </pc:sldMkLst>
        <pc:spChg chg="mod">
          <ac:chgData name="Wehbe, Celine" userId="2cfba93d-96f7-44a5-8f38-0815a5a1ff02" providerId="ADAL" clId="{BEF34791-7F6C-4771-8E3E-FA9529030F1B}" dt="2023-03-23T01:08:12.567" v="2202" actId="20577"/>
          <ac:spMkLst>
            <pc:docMk/>
            <pc:sldMk cId="2306175275" sldId="257"/>
            <ac:spMk id="4" creationId="{AB4A00BA-B442-AC46-A209-60010293B6A8}"/>
          </ac:spMkLst>
        </pc:spChg>
      </pc:sldChg>
      <pc:sldChg chg="delSp modSp add">
        <pc:chgData name="Wehbe, Celine" userId="2cfba93d-96f7-44a5-8f38-0815a5a1ff02" providerId="ADAL" clId="{BEF34791-7F6C-4771-8E3E-FA9529030F1B}" dt="2023-03-21T20:44:54.367" v="545" actId="20577"/>
        <pc:sldMkLst>
          <pc:docMk/>
          <pc:sldMk cId="1240003901" sldId="270"/>
        </pc:sldMkLst>
        <pc:spChg chg="mod">
          <ac:chgData name="Wehbe, Celine" userId="2cfba93d-96f7-44a5-8f38-0815a5a1ff02" providerId="ADAL" clId="{BEF34791-7F6C-4771-8E3E-FA9529030F1B}" dt="2023-03-21T20:44:54.367" v="545" actId="20577"/>
          <ac:spMkLst>
            <pc:docMk/>
            <pc:sldMk cId="1240003901" sldId="270"/>
            <ac:spMk id="2" creationId="{8A747F28-8C54-46C4-9AAA-F109EAD338F6}"/>
          </ac:spMkLst>
        </pc:spChg>
        <pc:spChg chg="del">
          <ac:chgData name="Wehbe, Celine" userId="2cfba93d-96f7-44a5-8f38-0815a5a1ff02" providerId="ADAL" clId="{BEF34791-7F6C-4771-8E3E-FA9529030F1B}" dt="2023-03-21T20:42:22.734" v="473" actId="478"/>
          <ac:spMkLst>
            <pc:docMk/>
            <pc:sldMk cId="1240003901" sldId="270"/>
            <ac:spMk id="3" creationId="{C4FCC309-B96F-48B8-A420-101D49D8B2FF}"/>
          </ac:spMkLst>
        </pc:spChg>
        <pc:spChg chg="mod">
          <ac:chgData name="Wehbe, Celine" userId="2cfba93d-96f7-44a5-8f38-0815a5a1ff02" providerId="ADAL" clId="{BEF34791-7F6C-4771-8E3E-FA9529030F1B}" dt="2023-03-21T19:33:28.294" v="15"/>
          <ac:spMkLst>
            <pc:docMk/>
            <pc:sldMk cId="1240003901" sldId="270"/>
            <ac:spMk id="4" creationId="{969751CA-2499-4D85-AC1C-A43F2A5E098C}"/>
          </ac:spMkLst>
        </pc:spChg>
        <pc:spChg chg="mod">
          <ac:chgData name="Wehbe, Celine" userId="2cfba93d-96f7-44a5-8f38-0815a5a1ff02" providerId="ADAL" clId="{BEF34791-7F6C-4771-8E3E-FA9529030F1B}" dt="2023-03-21T20:43:53.786" v="510" actId="20577"/>
          <ac:spMkLst>
            <pc:docMk/>
            <pc:sldMk cId="1240003901" sldId="270"/>
            <ac:spMk id="5" creationId="{8D172099-E5ED-4401-A425-A43994798E54}"/>
          </ac:spMkLst>
        </pc:spChg>
      </pc:sldChg>
      <pc:sldChg chg="addSp delSp modSp add ord modNotesTx">
        <pc:chgData name="Wehbe, Celine" userId="2cfba93d-96f7-44a5-8f38-0815a5a1ff02" providerId="ADAL" clId="{BEF34791-7F6C-4771-8E3E-FA9529030F1B}" dt="2023-03-22T00:48:01.951" v="2180" actId="20577"/>
        <pc:sldMkLst>
          <pc:docMk/>
          <pc:sldMk cId="3173912665" sldId="271"/>
        </pc:sldMkLst>
        <pc:spChg chg="mod">
          <ac:chgData name="Wehbe, Celine" userId="2cfba93d-96f7-44a5-8f38-0815a5a1ff02" providerId="ADAL" clId="{BEF34791-7F6C-4771-8E3E-FA9529030F1B}" dt="2023-03-22T00:48:01.951" v="2180" actId="20577"/>
          <ac:spMkLst>
            <pc:docMk/>
            <pc:sldMk cId="3173912665" sldId="271"/>
            <ac:spMk id="2" creationId="{8A747F28-8C54-46C4-9AAA-F109EAD338F6}"/>
          </ac:spMkLst>
        </pc:spChg>
        <pc:spChg chg="del">
          <ac:chgData name="Wehbe, Celine" userId="2cfba93d-96f7-44a5-8f38-0815a5a1ff02" providerId="ADAL" clId="{BEF34791-7F6C-4771-8E3E-FA9529030F1B}" dt="2023-03-21T19:44:39.767" v="205" actId="478"/>
          <ac:spMkLst>
            <pc:docMk/>
            <pc:sldMk cId="3173912665" sldId="271"/>
            <ac:spMk id="3" creationId="{C4FCC309-B96F-48B8-A420-101D49D8B2FF}"/>
          </ac:spMkLst>
        </pc:spChg>
        <pc:spChg chg="mod">
          <ac:chgData name="Wehbe, Celine" userId="2cfba93d-96f7-44a5-8f38-0815a5a1ff02" providerId="ADAL" clId="{BEF34791-7F6C-4771-8E3E-FA9529030F1B}" dt="2023-03-21T21:39:49.275" v="1725" actId="20577"/>
          <ac:spMkLst>
            <pc:docMk/>
            <pc:sldMk cId="3173912665" sldId="271"/>
            <ac:spMk id="5" creationId="{8D172099-E5ED-4401-A425-A43994798E54}"/>
          </ac:spMkLst>
        </pc:spChg>
        <pc:picChg chg="add del">
          <ac:chgData name="Wehbe, Celine" userId="2cfba93d-96f7-44a5-8f38-0815a5a1ff02" providerId="ADAL" clId="{BEF34791-7F6C-4771-8E3E-FA9529030F1B}" dt="2023-03-21T19:44:09.025" v="193"/>
          <ac:picMkLst>
            <pc:docMk/>
            <pc:sldMk cId="3173912665" sldId="271"/>
            <ac:picMk id="6" creationId="{1FC745B7-7731-4A43-A54C-CC5D38EF31CE}"/>
          </ac:picMkLst>
        </pc:picChg>
        <pc:picChg chg="add del">
          <ac:chgData name="Wehbe, Celine" userId="2cfba93d-96f7-44a5-8f38-0815a5a1ff02" providerId="ADAL" clId="{BEF34791-7F6C-4771-8E3E-FA9529030F1B}" dt="2023-03-21T19:44:09.025" v="193"/>
          <ac:picMkLst>
            <pc:docMk/>
            <pc:sldMk cId="3173912665" sldId="271"/>
            <ac:picMk id="7" creationId="{51BAE502-B063-4325-9A65-81DC7DA3CF29}"/>
          </ac:picMkLst>
        </pc:picChg>
      </pc:sldChg>
      <pc:sldChg chg="delSp modSp add ord">
        <pc:chgData name="Wehbe, Celine" userId="2cfba93d-96f7-44a5-8f38-0815a5a1ff02" providerId="ADAL" clId="{BEF34791-7F6C-4771-8E3E-FA9529030F1B}" dt="2023-03-21T21:36:08.177" v="1598"/>
        <pc:sldMkLst>
          <pc:docMk/>
          <pc:sldMk cId="540683314" sldId="272"/>
        </pc:sldMkLst>
        <pc:spChg chg="mod">
          <ac:chgData name="Wehbe, Celine" userId="2cfba93d-96f7-44a5-8f38-0815a5a1ff02" providerId="ADAL" clId="{BEF34791-7F6C-4771-8E3E-FA9529030F1B}" dt="2023-03-21T21:33:13.630" v="1595" actId="20577"/>
          <ac:spMkLst>
            <pc:docMk/>
            <pc:sldMk cId="540683314" sldId="272"/>
            <ac:spMk id="2" creationId="{8A747F28-8C54-46C4-9AAA-F109EAD338F6}"/>
          </ac:spMkLst>
        </pc:spChg>
        <pc:spChg chg="del">
          <ac:chgData name="Wehbe, Celine" userId="2cfba93d-96f7-44a5-8f38-0815a5a1ff02" providerId="ADAL" clId="{BEF34791-7F6C-4771-8E3E-FA9529030F1B}" dt="2023-03-21T21:08:20.748" v="1019" actId="478"/>
          <ac:spMkLst>
            <pc:docMk/>
            <pc:sldMk cId="540683314" sldId="272"/>
            <ac:spMk id="3" creationId="{C4FCC309-B96F-48B8-A420-101D49D8B2FF}"/>
          </ac:spMkLst>
        </pc:spChg>
        <pc:spChg chg="mod">
          <ac:chgData name="Wehbe, Celine" userId="2cfba93d-96f7-44a5-8f38-0815a5a1ff02" providerId="ADAL" clId="{BEF34791-7F6C-4771-8E3E-FA9529030F1B}" dt="2023-03-21T19:34:53.907" v="63" actId="20577"/>
          <ac:spMkLst>
            <pc:docMk/>
            <pc:sldMk cId="540683314" sldId="272"/>
            <ac:spMk id="5" creationId="{8D172099-E5ED-4401-A425-A43994798E54}"/>
          </ac:spMkLst>
        </pc:spChg>
      </pc:sldChg>
      <pc:sldChg chg="addSp delSp modSp add">
        <pc:chgData name="Wehbe, Celine" userId="2cfba93d-96f7-44a5-8f38-0815a5a1ff02" providerId="ADAL" clId="{BEF34791-7F6C-4771-8E3E-FA9529030F1B}" dt="2023-03-21T21:58:41.465" v="1746" actId="1076"/>
        <pc:sldMkLst>
          <pc:docMk/>
          <pc:sldMk cId="545238149" sldId="274"/>
        </pc:sldMkLst>
        <pc:spChg chg="del">
          <ac:chgData name="Wehbe, Celine" userId="2cfba93d-96f7-44a5-8f38-0815a5a1ff02" providerId="ADAL" clId="{BEF34791-7F6C-4771-8E3E-FA9529030F1B}" dt="2023-03-21T21:56:40.053" v="1727" actId="478"/>
          <ac:spMkLst>
            <pc:docMk/>
            <pc:sldMk cId="545238149" sldId="274"/>
            <ac:spMk id="2" creationId="{8A747F28-8C54-46C4-9AAA-F109EAD338F6}"/>
          </ac:spMkLst>
        </pc:spChg>
        <pc:spChg chg="del">
          <ac:chgData name="Wehbe, Celine" userId="2cfba93d-96f7-44a5-8f38-0815a5a1ff02" providerId="ADAL" clId="{BEF34791-7F6C-4771-8E3E-FA9529030F1B}" dt="2023-03-21T21:56:41.340" v="1728" actId="478"/>
          <ac:spMkLst>
            <pc:docMk/>
            <pc:sldMk cId="545238149" sldId="274"/>
            <ac:spMk id="3" creationId="{C4FCC309-B96F-48B8-A420-101D49D8B2FF}"/>
          </ac:spMkLst>
        </pc:spChg>
        <pc:spChg chg="mod">
          <ac:chgData name="Wehbe, Celine" userId="2cfba93d-96f7-44a5-8f38-0815a5a1ff02" providerId="ADAL" clId="{BEF34791-7F6C-4771-8E3E-FA9529030F1B}" dt="2023-03-21T19:35:29.149" v="100" actId="20577"/>
          <ac:spMkLst>
            <pc:docMk/>
            <pc:sldMk cId="545238149" sldId="274"/>
            <ac:spMk id="5" creationId="{8D172099-E5ED-4401-A425-A43994798E54}"/>
          </ac:spMkLst>
        </pc:spChg>
        <pc:picChg chg="add del mod">
          <ac:chgData name="Wehbe, Celine" userId="2cfba93d-96f7-44a5-8f38-0815a5a1ff02" providerId="ADAL" clId="{BEF34791-7F6C-4771-8E3E-FA9529030F1B}" dt="2023-03-21T21:56:46.015" v="1731" actId="478"/>
          <ac:picMkLst>
            <pc:docMk/>
            <pc:sldMk cId="545238149" sldId="274"/>
            <ac:picMk id="7" creationId="{02B222C0-9E75-4EEF-9D12-320E32591704}"/>
          </ac:picMkLst>
        </pc:picChg>
        <pc:picChg chg="add del mod">
          <ac:chgData name="Wehbe, Celine" userId="2cfba93d-96f7-44a5-8f38-0815a5a1ff02" providerId="ADAL" clId="{BEF34791-7F6C-4771-8E3E-FA9529030F1B}" dt="2023-03-21T21:58:38.487" v="1744" actId="478"/>
          <ac:picMkLst>
            <pc:docMk/>
            <pc:sldMk cId="545238149" sldId="274"/>
            <ac:picMk id="9" creationId="{D47F2C66-C98C-42A6-B5DA-AF85CDBFF837}"/>
          </ac:picMkLst>
        </pc:picChg>
        <pc:picChg chg="add mod">
          <ac:chgData name="Wehbe, Celine" userId="2cfba93d-96f7-44a5-8f38-0815a5a1ff02" providerId="ADAL" clId="{BEF34791-7F6C-4771-8E3E-FA9529030F1B}" dt="2023-03-21T21:58:41.465" v="1746" actId="1076"/>
          <ac:picMkLst>
            <pc:docMk/>
            <pc:sldMk cId="545238149" sldId="274"/>
            <ac:picMk id="11" creationId="{4BF9773F-63AE-46E5-BFEF-5150351D0173}"/>
          </ac:picMkLst>
        </pc:picChg>
      </pc:sldChg>
      <pc:sldChg chg="addSp delSp modSp add ord">
        <pc:chgData name="Wehbe, Celine" userId="2cfba93d-96f7-44a5-8f38-0815a5a1ff02" providerId="ADAL" clId="{BEF34791-7F6C-4771-8E3E-FA9529030F1B}" dt="2023-03-21T20:45:54.752" v="578" actId="20577"/>
        <pc:sldMkLst>
          <pc:docMk/>
          <pc:sldMk cId="1481448855" sldId="275"/>
        </pc:sldMkLst>
        <pc:spChg chg="mod">
          <ac:chgData name="Wehbe, Celine" userId="2cfba93d-96f7-44a5-8f38-0815a5a1ff02" providerId="ADAL" clId="{BEF34791-7F6C-4771-8E3E-FA9529030F1B}" dt="2023-03-21T20:45:54.752" v="578" actId="20577"/>
          <ac:spMkLst>
            <pc:docMk/>
            <pc:sldMk cId="1481448855" sldId="275"/>
            <ac:spMk id="2" creationId="{8A747F28-8C54-46C4-9AAA-F109EAD338F6}"/>
          </ac:spMkLst>
        </pc:spChg>
        <pc:spChg chg="del">
          <ac:chgData name="Wehbe, Celine" userId="2cfba93d-96f7-44a5-8f38-0815a5a1ff02" providerId="ADAL" clId="{BEF34791-7F6C-4771-8E3E-FA9529030F1B}" dt="2023-03-21T19:41:32.822" v="164" actId="478"/>
          <ac:spMkLst>
            <pc:docMk/>
            <pc:sldMk cId="1481448855" sldId="275"/>
            <ac:spMk id="3" creationId="{C4FCC309-B96F-48B8-A420-101D49D8B2FF}"/>
          </ac:spMkLst>
        </pc:spChg>
        <pc:spChg chg="mod">
          <ac:chgData name="Wehbe, Celine" userId="2cfba93d-96f7-44a5-8f38-0815a5a1ff02" providerId="ADAL" clId="{BEF34791-7F6C-4771-8E3E-FA9529030F1B}" dt="2023-03-21T19:38:14.339" v="109"/>
          <ac:spMkLst>
            <pc:docMk/>
            <pc:sldMk cId="1481448855" sldId="275"/>
            <ac:spMk id="5" creationId="{8D172099-E5ED-4401-A425-A43994798E54}"/>
          </ac:spMkLst>
        </pc:spChg>
        <pc:graphicFrameChg chg="add mod">
          <ac:chgData name="Wehbe, Celine" userId="2cfba93d-96f7-44a5-8f38-0815a5a1ff02" providerId="ADAL" clId="{BEF34791-7F6C-4771-8E3E-FA9529030F1B}" dt="2023-03-21T20:40:50.902" v="420" actId="3062"/>
          <ac:graphicFrameMkLst>
            <pc:docMk/>
            <pc:sldMk cId="1481448855" sldId="275"/>
            <ac:graphicFrameMk id="6" creationId="{149F2ACC-A03A-4092-9E21-E7BA2A895910}"/>
          </ac:graphicFrameMkLst>
        </pc:graphicFrameChg>
      </pc:sldChg>
      <pc:sldChg chg="addSp modSp add ord">
        <pc:chgData name="Wehbe, Celine" userId="2cfba93d-96f7-44a5-8f38-0815a5a1ff02" providerId="ADAL" clId="{BEF34791-7F6C-4771-8E3E-FA9529030F1B}" dt="2023-03-21T20:45:41.910" v="558" actId="20577"/>
        <pc:sldMkLst>
          <pc:docMk/>
          <pc:sldMk cId="3498301087" sldId="276"/>
        </pc:sldMkLst>
        <pc:spChg chg="mod">
          <ac:chgData name="Wehbe, Celine" userId="2cfba93d-96f7-44a5-8f38-0815a5a1ff02" providerId="ADAL" clId="{BEF34791-7F6C-4771-8E3E-FA9529030F1B}" dt="2023-03-21T20:45:38.603" v="551" actId="20577"/>
          <ac:spMkLst>
            <pc:docMk/>
            <pc:sldMk cId="3498301087" sldId="276"/>
            <ac:spMk id="2" creationId="{8A747F28-8C54-46C4-9AAA-F109EAD338F6}"/>
          </ac:spMkLst>
        </pc:spChg>
        <pc:spChg chg="mod">
          <ac:chgData name="Wehbe, Celine" userId="2cfba93d-96f7-44a5-8f38-0815a5a1ff02" providerId="ADAL" clId="{BEF34791-7F6C-4771-8E3E-FA9529030F1B}" dt="2023-03-21T20:45:41.910" v="558" actId="20577"/>
          <ac:spMkLst>
            <pc:docMk/>
            <pc:sldMk cId="3498301087" sldId="276"/>
            <ac:spMk id="3" creationId="{C4FCC309-B96F-48B8-A420-101D49D8B2FF}"/>
          </ac:spMkLst>
        </pc:spChg>
        <pc:spChg chg="mod">
          <ac:chgData name="Wehbe, Celine" userId="2cfba93d-96f7-44a5-8f38-0815a5a1ff02" providerId="ADAL" clId="{BEF34791-7F6C-4771-8E3E-FA9529030F1B}" dt="2023-03-21T19:38:05.912" v="108"/>
          <ac:spMkLst>
            <pc:docMk/>
            <pc:sldMk cId="3498301087" sldId="276"/>
            <ac:spMk id="5" creationId="{8D172099-E5ED-4401-A425-A43994798E54}"/>
          </ac:spMkLst>
        </pc:spChg>
        <pc:picChg chg="add mod">
          <ac:chgData name="Wehbe, Celine" userId="2cfba93d-96f7-44a5-8f38-0815a5a1ff02" providerId="ADAL" clId="{BEF34791-7F6C-4771-8E3E-FA9529030F1B}" dt="2023-03-21T19:40:29.366" v="155" actId="1076"/>
          <ac:picMkLst>
            <pc:docMk/>
            <pc:sldMk cId="3498301087" sldId="276"/>
            <ac:picMk id="6" creationId="{9A785078-2E01-42AB-A171-619B197AB03C}"/>
          </ac:picMkLst>
        </pc:picChg>
      </pc:sldChg>
      <pc:sldChg chg="addSp delSp modSp add">
        <pc:chgData name="Wehbe, Celine" userId="2cfba93d-96f7-44a5-8f38-0815a5a1ff02" providerId="ADAL" clId="{BEF34791-7F6C-4771-8E3E-FA9529030F1B}" dt="2023-03-21T21:38:52.354" v="1713" actId="1076"/>
        <pc:sldMkLst>
          <pc:docMk/>
          <pc:sldMk cId="1322312486" sldId="278"/>
        </pc:sldMkLst>
        <pc:spChg chg="del">
          <ac:chgData name="Wehbe, Celine" userId="2cfba93d-96f7-44a5-8f38-0815a5a1ff02" providerId="ADAL" clId="{BEF34791-7F6C-4771-8E3E-FA9529030F1B}" dt="2023-03-21T21:36:40.804" v="1603" actId="478"/>
          <ac:spMkLst>
            <pc:docMk/>
            <pc:sldMk cId="1322312486" sldId="278"/>
            <ac:spMk id="2" creationId="{8A747F28-8C54-46C4-9AAA-F109EAD338F6}"/>
          </ac:spMkLst>
        </pc:spChg>
        <pc:spChg chg="mod">
          <ac:chgData name="Wehbe, Celine" userId="2cfba93d-96f7-44a5-8f38-0815a5a1ff02" providerId="ADAL" clId="{BEF34791-7F6C-4771-8E3E-FA9529030F1B}" dt="2023-03-21T21:37:00.749" v="1620" actId="20577"/>
          <ac:spMkLst>
            <pc:docMk/>
            <pc:sldMk cId="1322312486" sldId="278"/>
            <ac:spMk id="5" creationId="{8D172099-E5ED-4401-A425-A43994798E54}"/>
          </ac:spMkLst>
        </pc:spChg>
        <pc:spChg chg="add del mod">
          <ac:chgData name="Wehbe, Celine" userId="2cfba93d-96f7-44a5-8f38-0815a5a1ff02" providerId="ADAL" clId="{BEF34791-7F6C-4771-8E3E-FA9529030F1B}" dt="2023-03-21T21:36:42.811" v="1604" actId="478"/>
          <ac:spMkLst>
            <pc:docMk/>
            <pc:sldMk cId="1322312486" sldId="278"/>
            <ac:spMk id="7" creationId="{F0A3FB96-217F-4066-8204-E6BCC24AB4A2}"/>
          </ac:spMkLst>
        </pc:spChg>
        <pc:spChg chg="add del mod">
          <ac:chgData name="Wehbe, Celine" userId="2cfba93d-96f7-44a5-8f38-0815a5a1ff02" providerId="ADAL" clId="{BEF34791-7F6C-4771-8E3E-FA9529030F1B}" dt="2023-03-21T21:37:54.599" v="1699" actId="478"/>
          <ac:spMkLst>
            <pc:docMk/>
            <pc:sldMk cId="1322312486" sldId="278"/>
            <ac:spMk id="8" creationId="{7FB8E919-D067-4AC2-8AB3-D7E500608568}"/>
          </ac:spMkLst>
        </pc:spChg>
        <pc:spChg chg="add mod">
          <ac:chgData name="Wehbe, Celine" userId="2cfba93d-96f7-44a5-8f38-0815a5a1ff02" providerId="ADAL" clId="{BEF34791-7F6C-4771-8E3E-FA9529030F1B}" dt="2023-03-21T21:38:52.354" v="1713" actId="1076"/>
          <ac:spMkLst>
            <pc:docMk/>
            <pc:sldMk cId="1322312486" sldId="278"/>
            <ac:spMk id="9" creationId="{B6CB399C-E4D9-41E8-A7B7-D4482BA49698}"/>
          </ac:spMkLst>
        </pc:spChg>
        <pc:graphicFrameChg chg="del">
          <ac:chgData name="Wehbe, Celine" userId="2cfba93d-96f7-44a5-8f38-0815a5a1ff02" providerId="ADAL" clId="{BEF34791-7F6C-4771-8E3E-FA9529030F1B}" dt="2023-03-21T21:36:39.112" v="1602" actId="478"/>
          <ac:graphicFrameMkLst>
            <pc:docMk/>
            <pc:sldMk cId="1322312486" sldId="278"/>
            <ac:graphicFrameMk id="6" creationId="{149F2ACC-A03A-4092-9E21-E7BA2A895910}"/>
          </ac:graphicFrameMkLst>
        </pc:graphicFrameChg>
        <pc:picChg chg="add">
          <ac:chgData name="Wehbe, Celine" userId="2cfba93d-96f7-44a5-8f38-0815a5a1ff02" providerId="ADAL" clId="{BEF34791-7F6C-4771-8E3E-FA9529030F1B}" dt="2023-03-21T21:38:33.820" v="1708"/>
          <ac:picMkLst>
            <pc:docMk/>
            <pc:sldMk cId="1322312486" sldId="278"/>
            <ac:picMk id="10" creationId="{02BDDE0B-1934-4F4F-AA61-F2E8D2B4BCC5}"/>
          </ac:picMkLst>
        </pc:picChg>
        <pc:picChg chg="add mod">
          <ac:chgData name="Wehbe, Celine" userId="2cfba93d-96f7-44a5-8f38-0815a5a1ff02" providerId="ADAL" clId="{BEF34791-7F6C-4771-8E3E-FA9529030F1B}" dt="2023-03-21T21:38:50.444" v="1712" actId="1076"/>
          <ac:picMkLst>
            <pc:docMk/>
            <pc:sldMk cId="1322312486" sldId="278"/>
            <ac:picMk id="11" creationId="{8431731C-28D9-46DC-B3E0-53E6EC42C02F}"/>
          </ac:picMkLst>
        </pc:picChg>
      </pc:sldChg>
      <pc:sldChg chg="addSp delSp modSp add">
        <pc:chgData name="Wehbe, Celine" userId="2cfba93d-96f7-44a5-8f38-0815a5a1ff02" providerId="ADAL" clId="{BEF34791-7F6C-4771-8E3E-FA9529030F1B}" dt="2023-03-21T21:57:39.798" v="1739" actId="1076"/>
        <pc:sldMkLst>
          <pc:docMk/>
          <pc:sldMk cId="1874704351" sldId="279"/>
        </pc:sldMkLst>
        <pc:picChg chg="add mod">
          <ac:chgData name="Wehbe, Celine" userId="2cfba93d-96f7-44a5-8f38-0815a5a1ff02" providerId="ADAL" clId="{BEF34791-7F6C-4771-8E3E-FA9529030F1B}" dt="2023-03-21T21:57:39.798" v="1739" actId="1076"/>
          <ac:picMkLst>
            <pc:docMk/>
            <pc:sldMk cId="1874704351" sldId="279"/>
            <ac:picMk id="3" creationId="{99FF9B5F-FCFB-422C-8022-A3FB7DE9950A}"/>
          </ac:picMkLst>
        </pc:picChg>
        <pc:picChg chg="del">
          <ac:chgData name="Wehbe, Celine" userId="2cfba93d-96f7-44a5-8f38-0815a5a1ff02" providerId="ADAL" clId="{BEF34791-7F6C-4771-8E3E-FA9529030F1B}" dt="2023-03-21T21:57:12.159" v="1735" actId="478"/>
          <ac:picMkLst>
            <pc:docMk/>
            <pc:sldMk cId="1874704351" sldId="279"/>
            <ac:picMk id="9" creationId="{D47F2C66-C98C-42A6-B5DA-AF85CDBFF837}"/>
          </ac:picMkLst>
        </pc:picChg>
      </pc:sldChg>
      <pc:sldChg chg="addSp delSp modSp add">
        <pc:chgData name="Wehbe, Celine" userId="2cfba93d-96f7-44a5-8f38-0815a5a1ff02" providerId="ADAL" clId="{BEF34791-7F6C-4771-8E3E-FA9529030F1B}" dt="2023-03-21T22:09:12.663" v="1931"/>
        <pc:sldMkLst>
          <pc:docMk/>
          <pc:sldMk cId="2994188641" sldId="280"/>
        </pc:sldMkLst>
        <pc:picChg chg="del">
          <ac:chgData name="Wehbe, Celine" userId="2cfba93d-96f7-44a5-8f38-0815a5a1ff02" providerId="ADAL" clId="{BEF34791-7F6C-4771-8E3E-FA9529030F1B}" dt="2023-03-21T21:58:15.026" v="1741" actId="478"/>
          <ac:picMkLst>
            <pc:docMk/>
            <pc:sldMk cId="2994188641" sldId="280"/>
            <ac:picMk id="3" creationId="{99FF9B5F-FCFB-422C-8022-A3FB7DE9950A}"/>
          </ac:picMkLst>
        </pc:picChg>
        <pc:picChg chg="add mod">
          <ac:chgData name="Wehbe, Celine" userId="2cfba93d-96f7-44a5-8f38-0815a5a1ff02" providerId="ADAL" clId="{BEF34791-7F6C-4771-8E3E-FA9529030F1B}" dt="2023-03-21T21:58:15.894" v="1742"/>
          <ac:picMkLst>
            <pc:docMk/>
            <pc:sldMk cId="2994188641" sldId="280"/>
            <ac:picMk id="6" creationId="{48480E7B-19A3-4199-8C03-FEE06E667346}"/>
          </ac:picMkLst>
        </pc:picChg>
        <pc:picChg chg="add del">
          <ac:chgData name="Wehbe, Celine" userId="2cfba93d-96f7-44a5-8f38-0815a5a1ff02" providerId="ADAL" clId="{BEF34791-7F6C-4771-8E3E-FA9529030F1B}" dt="2023-03-21T22:09:12.663" v="1931"/>
          <ac:picMkLst>
            <pc:docMk/>
            <pc:sldMk cId="2994188641" sldId="280"/>
            <ac:picMk id="7" creationId="{4D011F0F-0ED8-4C08-AC08-8239E6887C3F}"/>
          </ac:picMkLst>
        </pc:picChg>
      </pc:sldChg>
      <pc:sldChg chg="add">
        <pc:chgData name="Wehbe, Celine" userId="2cfba93d-96f7-44a5-8f38-0815a5a1ff02" providerId="ADAL" clId="{BEF34791-7F6C-4771-8E3E-FA9529030F1B}" dt="2023-03-21T21:58:36.634" v="1743"/>
        <pc:sldMkLst>
          <pc:docMk/>
          <pc:sldMk cId="1437251424" sldId="281"/>
        </pc:sldMkLst>
      </pc:sldChg>
      <pc:sldChg chg="addSp delSp modSp add ord">
        <pc:chgData name="Wehbe, Celine" userId="2cfba93d-96f7-44a5-8f38-0815a5a1ff02" providerId="ADAL" clId="{BEF34791-7F6C-4771-8E3E-FA9529030F1B}" dt="2023-03-21T21:59:42.962" v="1752"/>
        <pc:sldMkLst>
          <pc:docMk/>
          <pc:sldMk cId="273094012" sldId="282"/>
        </pc:sldMkLst>
        <pc:picChg chg="add mod">
          <ac:chgData name="Wehbe, Celine" userId="2cfba93d-96f7-44a5-8f38-0815a5a1ff02" providerId="ADAL" clId="{BEF34791-7F6C-4771-8E3E-FA9529030F1B}" dt="2023-03-21T21:59:39.509" v="1751"/>
          <ac:picMkLst>
            <pc:docMk/>
            <pc:sldMk cId="273094012" sldId="282"/>
            <ac:picMk id="3" creationId="{A372B547-03E8-46B5-832B-E6204CA48DDF}"/>
          </ac:picMkLst>
        </pc:picChg>
        <pc:picChg chg="del">
          <ac:chgData name="Wehbe, Celine" userId="2cfba93d-96f7-44a5-8f38-0815a5a1ff02" providerId="ADAL" clId="{BEF34791-7F6C-4771-8E3E-FA9529030F1B}" dt="2023-03-21T21:59:38.592" v="1750" actId="478"/>
          <ac:picMkLst>
            <pc:docMk/>
            <pc:sldMk cId="273094012" sldId="282"/>
            <ac:picMk id="6" creationId="{48480E7B-19A3-4199-8C03-FEE06E667346}"/>
          </ac:picMkLst>
        </pc:picChg>
      </pc:sldChg>
      <pc:sldChg chg="addSp delSp modSp add">
        <pc:chgData name="Wehbe, Celine" userId="2cfba93d-96f7-44a5-8f38-0815a5a1ff02" providerId="ADAL" clId="{BEF34791-7F6C-4771-8E3E-FA9529030F1B}" dt="2023-03-21T22:01:37.620" v="1818" actId="478"/>
        <pc:sldMkLst>
          <pc:docMk/>
          <pc:sldMk cId="2972257588" sldId="283"/>
        </pc:sldMkLst>
        <pc:spChg chg="del">
          <ac:chgData name="Wehbe, Celine" userId="2cfba93d-96f7-44a5-8f38-0815a5a1ff02" providerId="ADAL" clId="{BEF34791-7F6C-4771-8E3E-FA9529030F1B}" dt="2023-03-21T22:01:27.806" v="1811" actId="478"/>
          <ac:spMkLst>
            <pc:docMk/>
            <pc:sldMk cId="2972257588" sldId="283"/>
            <ac:spMk id="4" creationId="{969751CA-2499-4D85-AC1C-A43F2A5E098C}"/>
          </ac:spMkLst>
        </pc:spChg>
        <pc:spChg chg="del">
          <ac:chgData name="Wehbe, Celine" userId="2cfba93d-96f7-44a5-8f38-0815a5a1ff02" providerId="ADAL" clId="{BEF34791-7F6C-4771-8E3E-FA9529030F1B}" dt="2023-03-21T22:01:35.402" v="1816" actId="478"/>
          <ac:spMkLst>
            <pc:docMk/>
            <pc:sldMk cId="2972257588" sldId="283"/>
            <ac:spMk id="5" creationId="{8D172099-E5ED-4401-A425-A43994798E54}"/>
          </ac:spMkLst>
        </pc:spChg>
        <pc:spChg chg="add del mod">
          <ac:chgData name="Wehbe, Celine" userId="2cfba93d-96f7-44a5-8f38-0815a5a1ff02" providerId="ADAL" clId="{BEF34791-7F6C-4771-8E3E-FA9529030F1B}" dt="2023-03-21T22:01:36.602" v="1817" actId="478"/>
          <ac:spMkLst>
            <pc:docMk/>
            <pc:sldMk cId="2972257588" sldId="283"/>
            <ac:spMk id="14" creationId="{D4924E01-ED7B-4DE3-8AF3-6BD5BEE312F2}"/>
          </ac:spMkLst>
        </pc:spChg>
        <pc:spChg chg="add del mod">
          <ac:chgData name="Wehbe, Celine" userId="2cfba93d-96f7-44a5-8f38-0815a5a1ff02" providerId="ADAL" clId="{BEF34791-7F6C-4771-8E3E-FA9529030F1B}" dt="2023-03-21T22:01:37.620" v="1818" actId="478"/>
          <ac:spMkLst>
            <pc:docMk/>
            <pc:sldMk cId="2972257588" sldId="283"/>
            <ac:spMk id="16" creationId="{67C943FE-7F25-4BE1-828B-EB87F3346992}"/>
          </ac:spMkLst>
        </pc:spChg>
        <pc:picChg chg="add mod">
          <ac:chgData name="Wehbe, Celine" userId="2cfba93d-96f7-44a5-8f38-0815a5a1ff02" providerId="ADAL" clId="{BEF34791-7F6C-4771-8E3E-FA9529030F1B}" dt="2023-03-21T22:01:08.442" v="1795" actId="1076"/>
          <ac:picMkLst>
            <pc:docMk/>
            <pc:sldMk cId="2972257588" sldId="283"/>
            <ac:picMk id="3" creationId="{D66DC212-397D-4D25-8881-79EA8FE0025D}"/>
          </ac:picMkLst>
        </pc:picChg>
        <pc:picChg chg="del">
          <ac:chgData name="Wehbe, Celine" userId="2cfba93d-96f7-44a5-8f38-0815a5a1ff02" providerId="ADAL" clId="{BEF34791-7F6C-4771-8E3E-FA9529030F1B}" dt="2023-03-21T22:00:43.143" v="1786" actId="478"/>
          <ac:picMkLst>
            <pc:docMk/>
            <pc:sldMk cId="2972257588" sldId="283"/>
            <ac:picMk id="6" creationId="{48480E7B-19A3-4199-8C03-FEE06E667346}"/>
          </ac:picMkLst>
        </pc:picChg>
        <pc:picChg chg="add del mod">
          <ac:chgData name="Wehbe, Celine" userId="2cfba93d-96f7-44a5-8f38-0815a5a1ff02" providerId="ADAL" clId="{BEF34791-7F6C-4771-8E3E-FA9529030F1B}" dt="2023-03-21T22:01:02.220" v="1794" actId="478"/>
          <ac:picMkLst>
            <pc:docMk/>
            <pc:sldMk cId="2972257588" sldId="283"/>
            <ac:picMk id="8" creationId="{F547C6EC-71CD-42F2-96A7-C4204F815C51}"/>
          </ac:picMkLst>
        </pc:picChg>
        <pc:picChg chg="add del mod">
          <ac:chgData name="Wehbe, Celine" userId="2cfba93d-96f7-44a5-8f38-0815a5a1ff02" providerId="ADAL" clId="{BEF34791-7F6C-4771-8E3E-FA9529030F1B}" dt="2023-03-21T22:00:58.846" v="1792" actId="478"/>
          <ac:picMkLst>
            <pc:docMk/>
            <pc:sldMk cId="2972257588" sldId="283"/>
            <ac:picMk id="10" creationId="{9B1D7BDC-9A3E-4C5C-8B85-EF0442B5C608}"/>
          </ac:picMkLst>
        </pc:picChg>
        <pc:picChg chg="add del mod">
          <ac:chgData name="Wehbe, Celine" userId="2cfba93d-96f7-44a5-8f38-0815a5a1ff02" providerId="ADAL" clId="{BEF34791-7F6C-4771-8E3E-FA9529030F1B}" dt="2023-03-21T22:00:58.207" v="1791" actId="478"/>
          <ac:picMkLst>
            <pc:docMk/>
            <pc:sldMk cId="2972257588" sldId="283"/>
            <ac:picMk id="12" creationId="{74647CCD-1368-4C62-B54B-79D7A59B23CD}"/>
          </ac:picMkLst>
        </pc:picChg>
      </pc:sldChg>
      <pc:sldChg chg="addSp delSp modSp add ord">
        <pc:chgData name="Wehbe, Celine" userId="2cfba93d-96f7-44a5-8f38-0815a5a1ff02" providerId="ADAL" clId="{BEF34791-7F6C-4771-8E3E-FA9529030F1B}" dt="2023-03-21T22:01:57.015" v="1829"/>
        <pc:sldMkLst>
          <pc:docMk/>
          <pc:sldMk cId="3901155126" sldId="284"/>
        </pc:sldMkLst>
        <pc:spChg chg="del">
          <ac:chgData name="Wehbe, Celine" userId="2cfba93d-96f7-44a5-8f38-0815a5a1ff02" providerId="ADAL" clId="{BEF34791-7F6C-4771-8E3E-FA9529030F1B}" dt="2023-03-21T22:01:31.452" v="1813" actId="478"/>
          <ac:spMkLst>
            <pc:docMk/>
            <pc:sldMk cId="3901155126" sldId="284"/>
            <ac:spMk id="4" creationId="{969751CA-2499-4D85-AC1C-A43F2A5E098C}"/>
          </ac:spMkLst>
        </pc:spChg>
        <pc:spChg chg="del">
          <ac:chgData name="Wehbe, Celine" userId="2cfba93d-96f7-44a5-8f38-0815a5a1ff02" providerId="ADAL" clId="{BEF34791-7F6C-4771-8E3E-FA9529030F1B}" dt="2023-03-21T22:01:29.873" v="1812" actId="478"/>
          <ac:spMkLst>
            <pc:docMk/>
            <pc:sldMk cId="3901155126" sldId="284"/>
            <ac:spMk id="5" creationId="{8D172099-E5ED-4401-A425-A43994798E54}"/>
          </ac:spMkLst>
        </pc:spChg>
        <pc:spChg chg="add del mod">
          <ac:chgData name="Wehbe, Celine" userId="2cfba93d-96f7-44a5-8f38-0815a5a1ff02" providerId="ADAL" clId="{BEF34791-7F6C-4771-8E3E-FA9529030F1B}" dt="2023-03-21T22:01:32.303" v="1814" actId="478"/>
          <ac:spMkLst>
            <pc:docMk/>
            <pc:sldMk cId="3901155126" sldId="284"/>
            <ac:spMk id="6" creationId="{F61599BD-4966-46E6-80F8-1E2293C0D490}"/>
          </ac:spMkLst>
        </pc:spChg>
        <pc:spChg chg="add del mod">
          <ac:chgData name="Wehbe, Celine" userId="2cfba93d-96f7-44a5-8f38-0815a5a1ff02" providerId="ADAL" clId="{BEF34791-7F6C-4771-8E3E-FA9529030F1B}" dt="2023-03-21T22:01:33.431" v="1815" actId="478"/>
          <ac:spMkLst>
            <pc:docMk/>
            <pc:sldMk cId="3901155126" sldId="284"/>
            <ac:spMk id="9" creationId="{17ACA397-27F2-4712-9E39-2810ACFF55D9}"/>
          </ac:spMkLst>
        </pc:spChg>
        <pc:picChg chg="del">
          <ac:chgData name="Wehbe, Celine" userId="2cfba93d-96f7-44a5-8f38-0815a5a1ff02" providerId="ADAL" clId="{BEF34791-7F6C-4771-8E3E-FA9529030F1B}" dt="2023-03-21T22:01:12.940" v="1799" actId="478"/>
          <ac:picMkLst>
            <pc:docMk/>
            <pc:sldMk cId="3901155126" sldId="284"/>
            <ac:picMk id="3" creationId="{D66DC212-397D-4D25-8881-79EA8FE0025D}"/>
          </ac:picMkLst>
        </pc:picChg>
        <pc:picChg chg="del">
          <ac:chgData name="Wehbe, Celine" userId="2cfba93d-96f7-44a5-8f38-0815a5a1ff02" providerId="ADAL" clId="{BEF34791-7F6C-4771-8E3E-FA9529030F1B}" dt="2023-03-21T22:01:11.976" v="1798" actId="478"/>
          <ac:picMkLst>
            <pc:docMk/>
            <pc:sldMk cId="3901155126" sldId="284"/>
            <ac:picMk id="8" creationId="{F547C6EC-71CD-42F2-96A7-C4204F815C51}"/>
          </ac:picMkLst>
        </pc:picChg>
        <pc:picChg chg="del">
          <ac:chgData name="Wehbe, Celine" userId="2cfba93d-96f7-44a5-8f38-0815a5a1ff02" providerId="ADAL" clId="{BEF34791-7F6C-4771-8E3E-FA9529030F1B}" dt="2023-03-21T22:01:11.455" v="1797" actId="478"/>
          <ac:picMkLst>
            <pc:docMk/>
            <pc:sldMk cId="3901155126" sldId="284"/>
            <ac:picMk id="10" creationId="{9B1D7BDC-9A3E-4C5C-8B85-EF0442B5C608}"/>
          </ac:picMkLst>
        </pc:picChg>
        <pc:picChg chg="mod">
          <ac:chgData name="Wehbe, Celine" userId="2cfba93d-96f7-44a5-8f38-0815a5a1ff02" providerId="ADAL" clId="{BEF34791-7F6C-4771-8E3E-FA9529030F1B}" dt="2023-03-21T22:01:14.536" v="1800" actId="1076"/>
          <ac:picMkLst>
            <pc:docMk/>
            <pc:sldMk cId="3901155126" sldId="284"/>
            <ac:picMk id="12" creationId="{74647CCD-1368-4C62-B54B-79D7A59B23CD}"/>
          </ac:picMkLst>
        </pc:picChg>
      </pc:sldChg>
      <pc:sldChg chg="addSp delSp modSp add ord">
        <pc:chgData name="Wehbe, Celine" userId="2cfba93d-96f7-44a5-8f38-0815a5a1ff02" providerId="ADAL" clId="{BEF34791-7F6C-4771-8E3E-FA9529030F1B}" dt="2023-03-21T22:01:55.734" v="1828"/>
        <pc:sldMkLst>
          <pc:docMk/>
          <pc:sldMk cId="4037619167" sldId="285"/>
        </pc:sldMkLst>
        <pc:spChg chg="del">
          <ac:chgData name="Wehbe, Celine" userId="2cfba93d-96f7-44a5-8f38-0815a5a1ff02" providerId="ADAL" clId="{BEF34791-7F6C-4771-8E3E-FA9529030F1B}" dt="2023-03-21T22:01:41.782" v="1820" actId="478"/>
          <ac:spMkLst>
            <pc:docMk/>
            <pc:sldMk cId="4037619167" sldId="285"/>
            <ac:spMk id="4" creationId="{969751CA-2499-4D85-AC1C-A43F2A5E098C}"/>
          </ac:spMkLst>
        </pc:spChg>
        <pc:spChg chg="del">
          <ac:chgData name="Wehbe, Celine" userId="2cfba93d-96f7-44a5-8f38-0815a5a1ff02" providerId="ADAL" clId="{BEF34791-7F6C-4771-8E3E-FA9529030F1B}" dt="2023-03-21T22:01:40.417" v="1819" actId="478"/>
          <ac:spMkLst>
            <pc:docMk/>
            <pc:sldMk cId="4037619167" sldId="285"/>
            <ac:spMk id="5" creationId="{8D172099-E5ED-4401-A425-A43994798E54}"/>
          </ac:spMkLst>
        </pc:spChg>
        <pc:spChg chg="add del mod">
          <ac:chgData name="Wehbe, Celine" userId="2cfba93d-96f7-44a5-8f38-0815a5a1ff02" providerId="ADAL" clId="{BEF34791-7F6C-4771-8E3E-FA9529030F1B}" dt="2023-03-21T22:01:42.539" v="1821" actId="478"/>
          <ac:spMkLst>
            <pc:docMk/>
            <pc:sldMk cId="4037619167" sldId="285"/>
            <ac:spMk id="6" creationId="{9518AC26-7966-494F-85ED-3B457DC7C5D4}"/>
          </ac:spMkLst>
        </pc:spChg>
        <pc:spChg chg="add del mod">
          <ac:chgData name="Wehbe, Celine" userId="2cfba93d-96f7-44a5-8f38-0815a5a1ff02" providerId="ADAL" clId="{BEF34791-7F6C-4771-8E3E-FA9529030F1B}" dt="2023-03-21T22:01:43.586" v="1822" actId="478"/>
          <ac:spMkLst>
            <pc:docMk/>
            <pc:sldMk cId="4037619167" sldId="285"/>
            <ac:spMk id="9" creationId="{24FE64A5-0FF8-423F-A0E4-C22D6FF89C37}"/>
          </ac:spMkLst>
        </pc:spChg>
        <pc:picChg chg="del">
          <ac:chgData name="Wehbe, Celine" userId="2cfba93d-96f7-44a5-8f38-0815a5a1ff02" providerId="ADAL" clId="{BEF34791-7F6C-4771-8E3E-FA9529030F1B}" dt="2023-03-21T22:01:19.238" v="1804" actId="478"/>
          <ac:picMkLst>
            <pc:docMk/>
            <pc:sldMk cId="4037619167" sldId="285"/>
            <ac:picMk id="3" creationId="{D66DC212-397D-4D25-8881-79EA8FE0025D}"/>
          </ac:picMkLst>
        </pc:picChg>
        <pc:picChg chg="del">
          <ac:chgData name="Wehbe, Celine" userId="2cfba93d-96f7-44a5-8f38-0815a5a1ff02" providerId="ADAL" clId="{BEF34791-7F6C-4771-8E3E-FA9529030F1B}" dt="2023-03-21T22:01:18.427" v="1803" actId="478"/>
          <ac:picMkLst>
            <pc:docMk/>
            <pc:sldMk cId="4037619167" sldId="285"/>
            <ac:picMk id="8" creationId="{F547C6EC-71CD-42F2-96A7-C4204F815C51}"/>
          </ac:picMkLst>
        </pc:picChg>
        <pc:picChg chg="mod">
          <ac:chgData name="Wehbe, Celine" userId="2cfba93d-96f7-44a5-8f38-0815a5a1ff02" providerId="ADAL" clId="{BEF34791-7F6C-4771-8E3E-FA9529030F1B}" dt="2023-03-21T22:01:20.415" v="1805" actId="1076"/>
          <ac:picMkLst>
            <pc:docMk/>
            <pc:sldMk cId="4037619167" sldId="285"/>
            <ac:picMk id="10" creationId="{9B1D7BDC-9A3E-4C5C-8B85-EF0442B5C608}"/>
          </ac:picMkLst>
        </pc:picChg>
        <pc:picChg chg="del">
          <ac:chgData name="Wehbe, Celine" userId="2cfba93d-96f7-44a5-8f38-0815a5a1ff02" providerId="ADAL" clId="{BEF34791-7F6C-4771-8E3E-FA9529030F1B}" dt="2023-03-21T22:01:16.978" v="1801" actId="478"/>
          <ac:picMkLst>
            <pc:docMk/>
            <pc:sldMk cId="4037619167" sldId="285"/>
            <ac:picMk id="12" creationId="{74647CCD-1368-4C62-B54B-79D7A59B23CD}"/>
          </ac:picMkLst>
        </pc:picChg>
      </pc:sldChg>
      <pc:sldChg chg="addSp delSp modSp add ord">
        <pc:chgData name="Wehbe, Celine" userId="2cfba93d-96f7-44a5-8f38-0815a5a1ff02" providerId="ADAL" clId="{BEF34791-7F6C-4771-8E3E-FA9529030F1B}" dt="2023-03-21T22:01:54.046" v="1827"/>
        <pc:sldMkLst>
          <pc:docMk/>
          <pc:sldMk cId="226940596" sldId="286"/>
        </pc:sldMkLst>
        <pc:spChg chg="del">
          <ac:chgData name="Wehbe, Celine" userId="2cfba93d-96f7-44a5-8f38-0815a5a1ff02" providerId="ADAL" clId="{BEF34791-7F6C-4771-8E3E-FA9529030F1B}" dt="2023-03-21T22:01:46.433" v="1823" actId="478"/>
          <ac:spMkLst>
            <pc:docMk/>
            <pc:sldMk cId="226940596" sldId="286"/>
            <ac:spMk id="4" creationId="{969751CA-2499-4D85-AC1C-A43F2A5E098C}"/>
          </ac:spMkLst>
        </pc:spChg>
        <pc:spChg chg="del">
          <ac:chgData name="Wehbe, Celine" userId="2cfba93d-96f7-44a5-8f38-0815a5a1ff02" providerId="ADAL" clId="{BEF34791-7F6C-4771-8E3E-FA9529030F1B}" dt="2023-03-21T22:01:49.609" v="1824" actId="478"/>
          <ac:spMkLst>
            <pc:docMk/>
            <pc:sldMk cId="226940596" sldId="286"/>
            <ac:spMk id="5" creationId="{8D172099-E5ED-4401-A425-A43994798E54}"/>
          </ac:spMkLst>
        </pc:spChg>
        <pc:spChg chg="add del mod">
          <ac:chgData name="Wehbe, Celine" userId="2cfba93d-96f7-44a5-8f38-0815a5a1ff02" providerId="ADAL" clId="{BEF34791-7F6C-4771-8E3E-FA9529030F1B}" dt="2023-03-21T22:01:51.606" v="1826" actId="478"/>
          <ac:spMkLst>
            <pc:docMk/>
            <pc:sldMk cId="226940596" sldId="286"/>
            <ac:spMk id="6" creationId="{32922E63-DDE2-48FE-9812-8FFC17092023}"/>
          </ac:spMkLst>
        </pc:spChg>
        <pc:spChg chg="add del mod">
          <ac:chgData name="Wehbe, Celine" userId="2cfba93d-96f7-44a5-8f38-0815a5a1ff02" providerId="ADAL" clId="{BEF34791-7F6C-4771-8E3E-FA9529030F1B}" dt="2023-03-21T22:01:50.778" v="1825" actId="478"/>
          <ac:spMkLst>
            <pc:docMk/>
            <pc:sldMk cId="226940596" sldId="286"/>
            <ac:spMk id="9" creationId="{912DE782-5463-4125-8983-485081168CC5}"/>
          </ac:spMkLst>
        </pc:spChg>
        <pc:picChg chg="del">
          <ac:chgData name="Wehbe, Celine" userId="2cfba93d-96f7-44a5-8f38-0815a5a1ff02" providerId="ADAL" clId="{BEF34791-7F6C-4771-8E3E-FA9529030F1B}" dt="2023-03-21T22:01:23.503" v="1809" actId="478"/>
          <ac:picMkLst>
            <pc:docMk/>
            <pc:sldMk cId="226940596" sldId="286"/>
            <ac:picMk id="3" creationId="{D66DC212-397D-4D25-8881-79EA8FE0025D}"/>
          </ac:picMkLst>
        </pc:picChg>
        <pc:picChg chg="mod">
          <ac:chgData name="Wehbe, Celine" userId="2cfba93d-96f7-44a5-8f38-0815a5a1ff02" providerId="ADAL" clId="{BEF34791-7F6C-4771-8E3E-FA9529030F1B}" dt="2023-03-21T22:01:24.691" v="1810" actId="1076"/>
          <ac:picMkLst>
            <pc:docMk/>
            <pc:sldMk cId="226940596" sldId="286"/>
            <ac:picMk id="8" creationId="{F547C6EC-71CD-42F2-96A7-C4204F815C51}"/>
          </ac:picMkLst>
        </pc:picChg>
        <pc:picChg chg="del">
          <ac:chgData name="Wehbe, Celine" userId="2cfba93d-96f7-44a5-8f38-0815a5a1ff02" providerId="ADAL" clId="{BEF34791-7F6C-4771-8E3E-FA9529030F1B}" dt="2023-03-21T22:01:22.240" v="1807" actId="478"/>
          <ac:picMkLst>
            <pc:docMk/>
            <pc:sldMk cId="226940596" sldId="286"/>
            <ac:picMk id="10" creationId="{9B1D7BDC-9A3E-4C5C-8B85-EF0442B5C608}"/>
          </ac:picMkLst>
        </pc:picChg>
        <pc:picChg chg="del">
          <ac:chgData name="Wehbe, Celine" userId="2cfba93d-96f7-44a5-8f38-0815a5a1ff02" providerId="ADAL" clId="{BEF34791-7F6C-4771-8E3E-FA9529030F1B}" dt="2023-03-21T22:01:21.689" v="1806" actId="478"/>
          <ac:picMkLst>
            <pc:docMk/>
            <pc:sldMk cId="226940596" sldId="286"/>
            <ac:picMk id="12" creationId="{74647CCD-1368-4C62-B54B-79D7A59B23CD}"/>
          </ac:picMkLst>
        </pc:picChg>
      </pc:sldChg>
      <pc:sldChg chg="addSp delSp modSp add">
        <pc:chgData name="Wehbe, Celine" userId="2cfba93d-96f7-44a5-8f38-0815a5a1ff02" providerId="ADAL" clId="{BEF34791-7F6C-4771-8E3E-FA9529030F1B}" dt="2023-03-21T22:03:10.215" v="1857" actId="478"/>
        <pc:sldMkLst>
          <pc:docMk/>
          <pc:sldMk cId="1856418506" sldId="287"/>
        </pc:sldMkLst>
        <pc:spChg chg="del">
          <ac:chgData name="Wehbe, Celine" userId="2cfba93d-96f7-44a5-8f38-0815a5a1ff02" providerId="ADAL" clId="{BEF34791-7F6C-4771-8E3E-FA9529030F1B}" dt="2023-03-21T22:03:05.665" v="1854" actId="478"/>
          <ac:spMkLst>
            <pc:docMk/>
            <pc:sldMk cId="1856418506" sldId="287"/>
            <ac:spMk id="4" creationId="{969751CA-2499-4D85-AC1C-A43F2A5E098C}"/>
          </ac:spMkLst>
        </pc:spChg>
        <pc:spChg chg="del">
          <ac:chgData name="Wehbe, Celine" userId="2cfba93d-96f7-44a5-8f38-0815a5a1ff02" providerId="ADAL" clId="{BEF34791-7F6C-4771-8E3E-FA9529030F1B}" dt="2023-03-21T22:03:07.285" v="1855" actId="478"/>
          <ac:spMkLst>
            <pc:docMk/>
            <pc:sldMk cId="1856418506" sldId="287"/>
            <ac:spMk id="5" creationId="{8D172099-E5ED-4401-A425-A43994798E54}"/>
          </ac:spMkLst>
        </pc:spChg>
        <pc:spChg chg="add del mod">
          <ac:chgData name="Wehbe, Celine" userId="2cfba93d-96f7-44a5-8f38-0815a5a1ff02" providerId="ADAL" clId="{BEF34791-7F6C-4771-8E3E-FA9529030F1B}" dt="2023-03-21T22:03:10.215" v="1857" actId="478"/>
          <ac:spMkLst>
            <pc:docMk/>
            <pc:sldMk cId="1856418506" sldId="287"/>
            <ac:spMk id="10" creationId="{B9DA4ECD-4AAC-48A7-A99A-FC6AA3FFD160}"/>
          </ac:spMkLst>
        </pc:spChg>
        <pc:spChg chg="add del mod">
          <ac:chgData name="Wehbe, Celine" userId="2cfba93d-96f7-44a5-8f38-0815a5a1ff02" providerId="ADAL" clId="{BEF34791-7F6C-4771-8E3E-FA9529030F1B}" dt="2023-03-21T22:03:08.728" v="1856" actId="478"/>
          <ac:spMkLst>
            <pc:docMk/>
            <pc:sldMk cId="1856418506" sldId="287"/>
            <ac:spMk id="12" creationId="{079F8060-3484-427D-ADBE-F4F427846911}"/>
          </ac:spMkLst>
        </pc:spChg>
        <pc:picChg chg="add del mod">
          <ac:chgData name="Wehbe, Celine" userId="2cfba93d-96f7-44a5-8f38-0815a5a1ff02" providerId="ADAL" clId="{BEF34791-7F6C-4771-8E3E-FA9529030F1B}" dt="2023-03-21T22:02:46.393" v="1844"/>
          <ac:picMkLst>
            <pc:docMk/>
            <pc:sldMk cId="1856418506" sldId="287"/>
            <ac:picMk id="3" creationId="{BBA8A21B-0673-4899-91E5-8A0DC4E714BB}"/>
          </ac:picMkLst>
        </pc:picChg>
        <pc:picChg chg="del">
          <ac:chgData name="Wehbe, Celine" userId="2cfba93d-96f7-44a5-8f38-0815a5a1ff02" providerId="ADAL" clId="{BEF34791-7F6C-4771-8E3E-FA9529030F1B}" dt="2023-03-21T22:02:36.851" v="1837" actId="478"/>
          <ac:picMkLst>
            <pc:docMk/>
            <pc:sldMk cId="1856418506" sldId="287"/>
            <ac:picMk id="6" creationId="{48480E7B-19A3-4199-8C03-FEE06E667346}"/>
          </ac:picMkLst>
        </pc:picChg>
        <pc:picChg chg="add del mod">
          <ac:chgData name="Wehbe, Celine" userId="2cfba93d-96f7-44a5-8f38-0815a5a1ff02" providerId="ADAL" clId="{BEF34791-7F6C-4771-8E3E-FA9529030F1B}" dt="2023-03-21T22:02:49.423" v="1846"/>
          <ac:picMkLst>
            <pc:docMk/>
            <pc:sldMk cId="1856418506" sldId="287"/>
            <ac:picMk id="8" creationId="{AA0FC572-B897-42AB-81E3-677DE60D9C2A}"/>
          </ac:picMkLst>
        </pc:picChg>
      </pc:sldChg>
      <pc:sldChg chg="addSp delSp modSp add">
        <pc:chgData name="Wehbe, Celine" userId="2cfba93d-96f7-44a5-8f38-0815a5a1ff02" providerId="ADAL" clId="{BEF34791-7F6C-4771-8E3E-FA9529030F1B}" dt="2023-03-21T22:03:02.046" v="1853" actId="478"/>
        <pc:sldMkLst>
          <pc:docMk/>
          <pc:sldMk cId="1267282227" sldId="288"/>
        </pc:sldMkLst>
        <pc:spChg chg="add del mod">
          <ac:chgData name="Wehbe, Celine" userId="2cfba93d-96f7-44a5-8f38-0815a5a1ff02" providerId="ADAL" clId="{BEF34791-7F6C-4771-8E3E-FA9529030F1B}" dt="2023-03-21T22:02:58.924" v="1851" actId="478"/>
          <ac:spMkLst>
            <pc:docMk/>
            <pc:sldMk cId="1267282227" sldId="288"/>
            <ac:spMk id="3" creationId="{D6D407A8-7913-4F04-B83E-1A9246994C06}"/>
          </ac:spMkLst>
        </pc:spChg>
        <pc:spChg chg="del">
          <ac:chgData name="Wehbe, Celine" userId="2cfba93d-96f7-44a5-8f38-0815a5a1ff02" providerId="ADAL" clId="{BEF34791-7F6C-4771-8E3E-FA9529030F1B}" dt="2023-03-21T22:03:00.348" v="1852" actId="478"/>
          <ac:spMkLst>
            <pc:docMk/>
            <pc:sldMk cId="1267282227" sldId="288"/>
            <ac:spMk id="4" creationId="{969751CA-2499-4D85-AC1C-A43F2A5E098C}"/>
          </ac:spMkLst>
        </pc:spChg>
        <pc:spChg chg="del">
          <ac:chgData name="Wehbe, Celine" userId="2cfba93d-96f7-44a5-8f38-0815a5a1ff02" providerId="ADAL" clId="{BEF34791-7F6C-4771-8E3E-FA9529030F1B}" dt="2023-03-21T22:02:57.812" v="1850" actId="478"/>
          <ac:spMkLst>
            <pc:docMk/>
            <pc:sldMk cId="1267282227" sldId="288"/>
            <ac:spMk id="5" creationId="{8D172099-E5ED-4401-A425-A43994798E54}"/>
          </ac:spMkLst>
        </pc:spChg>
        <pc:spChg chg="add del mod">
          <ac:chgData name="Wehbe, Celine" userId="2cfba93d-96f7-44a5-8f38-0815a5a1ff02" providerId="ADAL" clId="{BEF34791-7F6C-4771-8E3E-FA9529030F1B}" dt="2023-03-21T22:03:02.046" v="1853" actId="478"/>
          <ac:spMkLst>
            <pc:docMk/>
            <pc:sldMk cId="1267282227" sldId="288"/>
            <ac:spMk id="9" creationId="{AA7153F6-2051-4DCB-A1F9-07523B66B4A3}"/>
          </ac:spMkLst>
        </pc:spChg>
        <pc:picChg chg="del">
          <ac:chgData name="Wehbe, Celine" userId="2cfba93d-96f7-44a5-8f38-0815a5a1ff02" providerId="ADAL" clId="{BEF34791-7F6C-4771-8E3E-FA9529030F1B}" dt="2023-03-21T22:02:35.264" v="1836" actId="478"/>
          <ac:picMkLst>
            <pc:docMk/>
            <pc:sldMk cId="1267282227" sldId="288"/>
            <ac:picMk id="6" creationId="{48480E7B-19A3-4199-8C03-FEE06E667346}"/>
          </ac:picMkLst>
        </pc:picChg>
        <pc:picChg chg="add mod">
          <ac:chgData name="Wehbe, Celine" userId="2cfba93d-96f7-44a5-8f38-0815a5a1ff02" providerId="ADAL" clId="{BEF34791-7F6C-4771-8E3E-FA9529030F1B}" dt="2023-03-21T22:02:55.810" v="1849" actId="1076"/>
          <ac:picMkLst>
            <pc:docMk/>
            <pc:sldMk cId="1267282227" sldId="288"/>
            <ac:picMk id="7" creationId="{99CC3DA0-6BA9-470D-A338-7E4AEA761F83}"/>
          </ac:picMkLst>
        </pc:picChg>
      </pc:sldChg>
      <pc:sldChg chg="addSp delSp modSp add">
        <pc:chgData name="Wehbe, Celine" userId="2cfba93d-96f7-44a5-8f38-0815a5a1ff02" providerId="ADAL" clId="{BEF34791-7F6C-4771-8E3E-FA9529030F1B}" dt="2023-03-21T22:31:47.829" v="2135" actId="1076"/>
        <pc:sldMkLst>
          <pc:docMk/>
          <pc:sldMk cId="1983088230" sldId="289"/>
        </pc:sldMkLst>
        <pc:spChg chg="del">
          <ac:chgData name="Wehbe, Celine" userId="2cfba93d-96f7-44a5-8f38-0815a5a1ff02" providerId="ADAL" clId="{BEF34791-7F6C-4771-8E3E-FA9529030F1B}" dt="2023-03-21T22:07:17.691" v="1898" actId="478"/>
          <ac:spMkLst>
            <pc:docMk/>
            <pc:sldMk cId="1983088230" sldId="289"/>
            <ac:spMk id="4" creationId="{969751CA-2499-4D85-AC1C-A43F2A5E098C}"/>
          </ac:spMkLst>
        </pc:spChg>
        <pc:spChg chg="del">
          <ac:chgData name="Wehbe, Celine" userId="2cfba93d-96f7-44a5-8f38-0815a5a1ff02" providerId="ADAL" clId="{BEF34791-7F6C-4771-8E3E-FA9529030F1B}" dt="2023-03-21T22:07:21.394" v="1900" actId="478"/>
          <ac:spMkLst>
            <pc:docMk/>
            <pc:sldMk cId="1983088230" sldId="289"/>
            <ac:spMk id="5" creationId="{8D172099-E5ED-4401-A425-A43994798E54}"/>
          </ac:spMkLst>
        </pc:spChg>
        <pc:spChg chg="add del mod">
          <ac:chgData name="Wehbe, Celine" userId="2cfba93d-96f7-44a5-8f38-0815a5a1ff02" providerId="ADAL" clId="{BEF34791-7F6C-4771-8E3E-FA9529030F1B}" dt="2023-03-21T22:07:19.474" v="1899" actId="478"/>
          <ac:spMkLst>
            <pc:docMk/>
            <pc:sldMk cId="1983088230" sldId="289"/>
            <ac:spMk id="24" creationId="{33CAB211-4523-48D3-A948-09CBE4B02D2C}"/>
          </ac:spMkLst>
        </pc:spChg>
        <pc:spChg chg="add del mod">
          <ac:chgData name="Wehbe, Celine" userId="2cfba93d-96f7-44a5-8f38-0815a5a1ff02" providerId="ADAL" clId="{BEF34791-7F6C-4771-8E3E-FA9529030F1B}" dt="2023-03-21T22:07:22.441" v="1901" actId="478"/>
          <ac:spMkLst>
            <pc:docMk/>
            <pc:sldMk cId="1983088230" sldId="289"/>
            <ac:spMk id="26" creationId="{A8D0557C-271B-450B-94EF-F14306372982}"/>
          </ac:spMkLst>
        </pc:spChg>
        <pc:spChg chg="add">
          <ac:chgData name="Wehbe, Celine" userId="2cfba93d-96f7-44a5-8f38-0815a5a1ff02" providerId="ADAL" clId="{BEF34791-7F6C-4771-8E3E-FA9529030F1B}" dt="2023-03-21T22:08:39.923" v="1921"/>
          <ac:spMkLst>
            <pc:docMk/>
            <pc:sldMk cId="1983088230" sldId="289"/>
            <ac:spMk id="27" creationId="{CEDF607B-DB60-4D44-9E43-8B2D66DA1B27}"/>
          </ac:spMkLst>
        </pc:spChg>
        <pc:spChg chg="add">
          <ac:chgData name="Wehbe, Celine" userId="2cfba93d-96f7-44a5-8f38-0815a5a1ff02" providerId="ADAL" clId="{BEF34791-7F6C-4771-8E3E-FA9529030F1B}" dt="2023-03-21T22:08:39.923" v="1921"/>
          <ac:spMkLst>
            <pc:docMk/>
            <pc:sldMk cId="1983088230" sldId="289"/>
            <ac:spMk id="28" creationId="{95ADC0D2-0E26-4350-8F07-FC9887478702}"/>
          </ac:spMkLst>
        </pc:spChg>
        <pc:spChg chg="add del mod">
          <ac:chgData name="Wehbe, Celine" userId="2cfba93d-96f7-44a5-8f38-0815a5a1ff02" providerId="ADAL" clId="{BEF34791-7F6C-4771-8E3E-FA9529030F1B}" dt="2023-03-21T22:20:28.217" v="2010" actId="478"/>
          <ac:spMkLst>
            <pc:docMk/>
            <pc:sldMk cId="1983088230" sldId="289"/>
            <ac:spMk id="29" creationId="{F668E67D-BC0B-4B08-869E-1BF9A62B2EA3}"/>
          </ac:spMkLst>
        </pc:spChg>
        <pc:spChg chg="add del mod">
          <ac:chgData name="Wehbe, Celine" userId="2cfba93d-96f7-44a5-8f38-0815a5a1ff02" providerId="ADAL" clId="{BEF34791-7F6C-4771-8E3E-FA9529030F1B}" dt="2023-03-21T22:20:39.757" v="2012" actId="478"/>
          <ac:spMkLst>
            <pc:docMk/>
            <pc:sldMk cId="1983088230" sldId="289"/>
            <ac:spMk id="30" creationId="{629724A7-6440-43B7-B462-DEEF4198C96C}"/>
          </ac:spMkLst>
        </pc:spChg>
        <pc:spChg chg="add del mod">
          <ac:chgData name="Wehbe, Celine" userId="2cfba93d-96f7-44a5-8f38-0815a5a1ff02" providerId="ADAL" clId="{BEF34791-7F6C-4771-8E3E-FA9529030F1B}" dt="2023-03-21T22:21:05.440" v="2014" actId="478"/>
          <ac:spMkLst>
            <pc:docMk/>
            <pc:sldMk cId="1983088230" sldId="289"/>
            <ac:spMk id="31" creationId="{83CDF488-5372-4CDF-9B0F-A0AED645FAD2}"/>
          </ac:spMkLst>
        </pc:spChg>
        <pc:spChg chg="add mod">
          <ac:chgData name="Wehbe, Celine" userId="2cfba93d-96f7-44a5-8f38-0815a5a1ff02" providerId="ADAL" clId="{BEF34791-7F6C-4771-8E3E-FA9529030F1B}" dt="2023-03-21T22:27:03.022" v="2021" actId="1036"/>
          <ac:spMkLst>
            <pc:docMk/>
            <pc:sldMk cId="1983088230" sldId="289"/>
            <ac:spMk id="32" creationId="{22DDFE30-1845-43DA-BC6A-8FAE630CA98B}"/>
          </ac:spMkLst>
        </pc:spChg>
        <pc:spChg chg="add mod">
          <ac:chgData name="Wehbe, Celine" userId="2cfba93d-96f7-44a5-8f38-0815a5a1ff02" providerId="ADAL" clId="{BEF34791-7F6C-4771-8E3E-FA9529030F1B}" dt="2023-03-21T22:27:12.436" v="2041" actId="1038"/>
          <ac:spMkLst>
            <pc:docMk/>
            <pc:sldMk cId="1983088230" sldId="289"/>
            <ac:spMk id="33" creationId="{51F70767-C84A-49DD-9C39-F22811F0ACC7}"/>
          </ac:spMkLst>
        </pc:spChg>
        <pc:spChg chg="add mod">
          <ac:chgData name="Wehbe, Celine" userId="2cfba93d-96f7-44a5-8f38-0815a5a1ff02" providerId="ADAL" clId="{BEF34791-7F6C-4771-8E3E-FA9529030F1B}" dt="2023-03-21T22:27:19.967" v="2046" actId="1036"/>
          <ac:spMkLst>
            <pc:docMk/>
            <pc:sldMk cId="1983088230" sldId="289"/>
            <ac:spMk id="34" creationId="{15A794EF-B912-42E8-BCE7-91F3943A6941}"/>
          </ac:spMkLst>
        </pc:spChg>
        <pc:spChg chg="add mod">
          <ac:chgData name="Wehbe, Celine" userId="2cfba93d-96f7-44a5-8f38-0815a5a1ff02" providerId="ADAL" clId="{BEF34791-7F6C-4771-8E3E-FA9529030F1B}" dt="2023-03-21T22:27:32.776" v="2061" actId="1038"/>
          <ac:spMkLst>
            <pc:docMk/>
            <pc:sldMk cId="1983088230" sldId="289"/>
            <ac:spMk id="35" creationId="{930EE897-9647-44F9-90EC-7218A278E0D3}"/>
          </ac:spMkLst>
        </pc:spChg>
        <pc:spChg chg="add mod">
          <ac:chgData name="Wehbe, Celine" userId="2cfba93d-96f7-44a5-8f38-0815a5a1ff02" providerId="ADAL" clId="{BEF34791-7F6C-4771-8E3E-FA9529030F1B}" dt="2023-03-21T22:29:39.537" v="2088" actId="1076"/>
          <ac:spMkLst>
            <pc:docMk/>
            <pc:sldMk cId="1983088230" sldId="289"/>
            <ac:spMk id="36" creationId="{AFBB72CE-AFF0-40CB-8913-0789F1DA7455}"/>
          </ac:spMkLst>
        </pc:spChg>
        <pc:spChg chg="add mod">
          <ac:chgData name="Wehbe, Celine" userId="2cfba93d-96f7-44a5-8f38-0815a5a1ff02" providerId="ADAL" clId="{BEF34791-7F6C-4771-8E3E-FA9529030F1B}" dt="2023-03-21T22:29:58.427" v="2094" actId="1076"/>
          <ac:spMkLst>
            <pc:docMk/>
            <pc:sldMk cId="1983088230" sldId="289"/>
            <ac:spMk id="37" creationId="{052822FF-8FD1-4DEF-8D84-9EEF2D3D3A9E}"/>
          </ac:spMkLst>
        </pc:spChg>
        <pc:spChg chg="add mod">
          <ac:chgData name="Wehbe, Celine" userId="2cfba93d-96f7-44a5-8f38-0815a5a1ff02" providerId="ADAL" clId="{BEF34791-7F6C-4771-8E3E-FA9529030F1B}" dt="2023-03-21T22:29:52.707" v="2093" actId="1076"/>
          <ac:spMkLst>
            <pc:docMk/>
            <pc:sldMk cId="1983088230" sldId="289"/>
            <ac:spMk id="38" creationId="{CDEADC77-5E30-438D-AC18-B89ED2AB456B}"/>
          </ac:spMkLst>
        </pc:spChg>
        <pc:spChg chg="add mod">
          <ac:chgData name="Wehbe, Celine" userId="2cfba93d-96f7-44a5-8f38-0815a5a1ff02" providerId="ADAL" clId="{BEF34791-7F6C-4771-8E3E-FA9529030F1B}" dt="2023-03-21T22:29:47.019" v="2092" actId="1076"/>
          <ac:spMkLst>
            <pc:docMk/>
            <pc:sldMk cId="1983088230" sldId="289"/>
            <ac:spMk id="39" creationId="{3281C2F4-F8D0-4E1D-8F6D-BE6EAE99F8E8}"/>
          </ac:spMkLst>
        </pc:spChg>
        <pc:spChg chg="add mod">
          <ac:chgData name="Wehbe, Celine" userId="2cfba93d-96f7-44a5-8f38-0815a5a1ff02" providerId="ADAL" clId="{BEF34791-7F6C-4771-8E3E-FA9529030F1B}" dt="2023-03-21T22:30:32.670" v="2106" actId="1076"/>
          <ac:spMkLst>
            <pc:docMk/>
            <pc:sldMk cId="1983088230" sldId="289"/>
            <ac:spMk id="40" creationId="{5F714FE7-8395-40A7-8CB3-C78525B9BD68}"/>
          </ac:spMkLst>
        </pc:spChg>
        <pc:spChg chg="add mod">
          <ac:chgData name="Wehbe, Celine" userId="2cfba93d-96f7-44a5-8f38-0815a5a1ff02" providerId="ADAL" clId="{BEF34791-7F6C-4771-8E3E-FA9529030F1B}" dt="2023-03-21T22:30:28.217" v="2105" actId="1076"/>
          <ac:spMkLst>
            <pc:docMk/>
            <pc:sldMk cId="1983088230" sldId="289"/>
            <ac:spMk id="41" creationId="{DF600AFB-4F86-4BF7-B180-442666CB0BE0}"/>
          </ac:spMkLst>
        </pc:spChg>
        <pc:spChg chg="add mod">
          <ac:chgData name="Wehbe, Celine" userId="2cfba93d-96f7-44a5-8f38-0815a5a1ff02" providerId="ADAL" clId="{BEF34791-7F6C-4771-8E3E-FA9529030F1B}" dt="2023-03-21T22:30:23.826" v="2104" actId="1076"/>
          <ac:spMkLst>
            <pc:docMk/>
            <pc:sldMk cId="1983088230" sldId="289"/>
            <ac:spMk id="42" creationId="{3495469D-3928-4205-9DF6-4B91EA7F4B02}"/>
          </ac:spMkLst>
        </pc:spChg>
        <pc:spChg chg="add mod">
          <ac:chgData name="Wehbe, Celine" userId="2cfba93d-96f7-44a5-8f38-0815a5a1ff02" providerId="ADAL" clId="{BEF34791-7F6C-4771-8E3E-FA9529030F1B}" dt="2023-03-21T22:30:16.248" v="2103" actId="1076"/>
          <ac:spMkLst>
            <pc:docMk/>
            <pc:sldMk cId="1983088230" sldId="289"/>
            <ac:spMk id="43" creationId="{DFB1729B-2D3A-4CAF-8203-55C722F09509}"/>
          </ac:spMkLst>
        </pc:spChg>
        <pc:spChg chg="add mod">
          <ac:chgData name="Wehbe, Celine" userId="2cfba93d-96f7-44a5-8f38-0815a5a1ff02" providerId="ADAL" clId="{BEF34791-7F6C-4771-8E3E-FA9529030F1B}" dt="2023-03-21T22:30:46.945" v="2111" actId="1076"/>
          <ac:spMkLst>
            <pc:docMk/>
            <pc:sldMk cId="1983088230" sldId="289"/>
            <ac:spMk id="44" creationId="{36AB41E8-1B20-43B9-9A99-B51AB4DF3EE8}"/>
          </ac:spMkLst>
        </pc:spChg>
        <pc:spChg chg="add mod">
          <ac:chgData name="Wehbe, Celine" userId="2cfba93d-96f7-44a5-8f38-0815a5a1ff02" providerId="ADAL" clId="{BEF34791-7F6C-4771-8E3E-FA9529030F1B}" dt="2023-03-21T22:31:03.032" v="2117" actId="1076"/>
          <ac:spMkLst>
            <pc:docMk/>
            <pc:sldMk cId="1983088230" sldId="289"/>
            <ac:spMk id="45" creationId="{302E4060-6E3D-48D8-B412-A0750DF9A367}"/>
          </ac:spMkLst>
        </pc:spChg>
        <pc:spChg chg="add mod">
          <ac:chgData name="Wehbe, Celine" userId="2cfba93d-96f7-44a5-8f38-0815a5a1ff02" providerId="ADAL" clId="{BEF34791-7F6C-4771-8E3E-FA9529030F1B}" dt="2023-03-21T22:30:58" v="2116" actId="1076"/>
          <ac:spMkLst>
            <pc:docMk/>
            <pc:sldMk cId="1983088230" sldId="289"/>
            <ac:spMk id="46" creationId="{F0C85954-55A8-4E6D-BC9D-3EE9198E6B27}"/>
          </ac:spMkLst>
        </pc:spChg>
        <pc:spChg chg="add mod">
          <ac:chgData name="Wehbe, Celine" userId="2cfba93d-96f7-44a5-8f38-0815a5a1ff02" providerId="ADAL" clId="{BEF34791-7F6C-4771-8E3E-FA9529030F1B}" dt="2023-03-21T22:30:52.985" v="2115" actId="1076"/>
          <ac:spMkLst>
            <pc:docMk/>
            <pc:sldMk cId="1983088230" sldId="289"/>
            <ac:spMk id="47" creationId="{E8DDA9AE-C5D6-4932-9547-74E97A723A2E}"/>
          </ac:spMkLst>
        </pc:spChg>
        <pc:spChg chg="add mod">
          <ac:chgData name="Wehbe, Celine" userId="2cfba93d-96f7-44a5-8f38-0815a5a1ff02" providerId="ADAL" clId="{BEF34791-7F6C-4771-8E3E-FA9529030F1B}" dt="2023-03-21T22:31:21.884" v="2129" actId="1076"/>
          <ac:spMkLst>
            <pc:docMk/>
            <pc:sldMk cId="1983088230" sldId="289"/>
            <ac:spMk id="48" creationId="{496FB3CF-2FB1-43CB-AA86-C592A015E2AB}"/>
          </ac:spMkLst>
        </pc:spChg>
        <pc:spChg chg="add mod">
          <ac:chgData name="Wehbe, Celine" userId="2cfba93d-96f7-44a5-8f38-0815a5a1ff02" providerId="ADAL" clId="{BEF34791-7F6C-4771-8E3E-FA9529030F1B}" dt="2023-03-21T22:31:47.829" v="2135" actId="1076"/>
          <ac:spMkLst>
            <pc:docMk/>
            <pc:sldMk cId="1983088230" sldId="289"/>
            <ac:spMk id="49" creationId="{95F141F5-7A8C-46BC-B275-202E08C3A69B}"/>
          </ac:spMkLst>
        </pc:spChg>
        <pc:spChg chg="add mod">
          <ac:chgData name="Wehbe, Celine" userId="2cfba93d-96f7-44a5-8f38-0815a5a1ff02" providerId="ADAL" clId="{BEF34791-7F6C-4771-8E3E-FA9529030F1B}" dt="2023-03-21T22:31:39.469" v="2134" actId="1076"/>
          <ac:spMkLst>
            <pc:docMk/>
            <pc:sldMk cId="1983088230" sldId="289"/>
            <ac:spMk id="50" creationId="{B9FB1E97-330D-41D4-B8F1-AEB41FC17874}"/>
          </ac:spMkLst>
        </pc:spChg>
        <pc:spChg chg="add mod">
          <ac:chgData name="Wehbe, Celine" userId="2cfba93d-96f7-44a5-8f38-0815a5a1ff02" providerId="ADAL" clId="{BEF34791-7F6C-4771-8E3E-FA9529030F1B}" dt="2023-03-21T22:31:31.592" v="2133" actId="1076"/>
          <ac:spMkLst>
            <pc:docMk/>
            <pc:sldMk cId="1983088230" sldId="289"/>
            <ac:spMk id="51" creationId="{682049BA-0EDB-46C9-87AE-B3B99DE52B5A}"/>
          </ac:spMkLst>
        </pc:spChg>
        <pc:picChg chg="add del mod">
          <ac:chgData name="Wehbe, Celine" userId="2cfba93d-96f7-44a5-8f38-0815a5a1ff02" providerId="ADAL" clId="{BEF34791-7F6C-4771-8E3E-FA9529030F1B}" dt="2023-03-21T22:07:12.583" v="1896"/>
          <ac:picMkLst>
            <pc:docMk/>
            <pc:sldMk cId="1983088230" sldId="289"/>
            <ac:picMk id="3" creationId="{094260E2-0473-4450-B7FC-0AB788930EC9}"/>
          </ac:picMkLst>
        </pc:picChg>
        <pc:picChg chg="del">
          <ac:chgData name="Wehbe, Celine" userId="2cfba93d-96f7-44a5-8f38-0815a5a1ff02" providerId="ADAL" clId="{BEF34791-7F6C-4771-8E3E-FA9529030F1B}" dt="2023-03-21T22:04:29.679" v="1861" actId="478"/>
          <ac:picMkLst>
            <pc:docMk/>
            <pc:sldMk cId="1983088230" sldId="289"/>
            <ac:picMk id="6" creationId="{48480E7B-19A3-4199-8C03-FEE06E667346}"/>
          </ac:picMkLst>
        </pc:picChg>
        <pc:picChg chg="add mod">
          <ac:chgData name="Wehbe, Celine" userId="2cfba93d-96f7-44a5-8f38-0815a5a1ff02" providerId="ADAL" clId="{BEF34791-7F6C-4771-8E3E-FA9529030F1B}" dt="2023-03-21T22:08:13.091" v="1915" actId="1076"/>
          <ac:picMkLst>
            <pc:docMk/>
            <pc:sldMk cId="1983088230" sldId="289"/>
            <ac:picMk id="8" creationId="{2CED80BA-5AFA-467B-9F0B-70F7498D0A0A}"/>
          </ac:picMkLst>
        </pc:picChg>
        <pc:picChg chg="add mod ord">
          <ac:chgData name="Wehbe, Celine" userId="2cfba93d-96f7-44a5-8f38-0815a5a1ff02" providerId="ADAL" clId="{BEF34791-7F6C-4771-8E3E-FA9529030F1B}" dt="2023-03-21T22:11:55.607" v="1967" actId="1076"/>
          <ac:picMkLst>
            <pc:docMk/>
            <pc:sldMk cId="1983088230" sldId="289"/>
            <ac:picMk id="10" creationId="{80FDA289-3280-4A0B-8FF3-6E5818DA9CAB}"/>
          </ac:picMkLst>
        </pc:picChg>
        <pc:picChg chg="add mod ord">
          <ac:chgData name="Wehbe, Celine" userId="2cfba93d-96f7-44a5-8f38-0815a5a1ff02" providerId="ADAL" clId="{BEF34791-7F6C-4771-8E3E-FA9529030F1B}" dt="2023-03-21T22:11:52.904" v="1966" actId="1076"/>
          <ac:picMkLst>
            <pc:docMk/>
            <pc:sldMk cId="1983088230" sldId="289"/>
            <ac:picMk id="12" creationId="{34252352-D3C6-430C-90B6-6AC0177817D8}"/>
          </ac:picMkLst>
        </pc:picChg>
        <pc:picChg chg="add mod">
          <ac:chgData name="Wehbe, Celine" userId="2cfba93d-96f7-44a5-8f38-0815a5a1ff02" providerId="ADAL" clId="{BEF34791-7F6C-4771-8E3E-FA9529030F1B}" dt="2023-03-21T22:08:23.263" v="1918" actId="1076"/>
          <ac:picMkLst>
            <pc:docMk/>
            <pc:sldMk cId="1983088230" sldId="289"/>
            <ac:picMk id="14" creationId="{B8DCC3D1-44F1-44FC-BC60-79C2DCE949EC}"/>
          </ac:picMkLst>
        </pc:picChg>
        <pc:picChg chg="add del mod">
          <ac:chgData name="Wehbe, Celine" userId="2cfba93d-96f7-44a5-8f38-0815a5a1ff02" providerId="ADAL" clId="{BEF34791-7F6C-4771-8E3E-FA9529030F1B}" dt="2023-03-21T22:06:30.058" v="1882"/>
          <ac:picMkLst>
            <pc:docMk/>
            <pc:sldMk cId="1983088230" sldId="289"/>
            <ac:picMk id="16" creationId="{FA3ACCBB-C5F8-4D1E-A06E-A4746D1F8DC2}"/>
          </ac:picMkLst>
        </pc:picChg>
        <pc:picChg chg="add del mod">
          <ac:chgData name="Wehbe, Celine" userId="2cfba93d-96f7-44a5-8f38-0815a5a1ff02" providerId="ADAL" clId="{BEF34791-7F6C-4771-8E3E-FA9529030F1B}" dt="2023-03-21T22:06:27.197" v="1880"/>
          <ac:picMkLst>
            <pc:docMk/>
            <pc:sldMk cId="1983088230" sldId="289"/>
            <ac:picMk id="18" creationId="{75C7C93C-9D27-498F-A00A-8581D7C983DF}"/>
          </ac:picMkLst>
        </pc:picChg>
        <pc:picChg chg="add del mod">
          <ac:chgData name="Wehbe, Celine" userId="2cfba93d-96f7-44a5-8f38-0815a5a1ff02" providerId="ADAL" clId="{BEF34791-7F6C-4771-8E3E-FA9529030F1B}" dt="2023-03-21T22:06:27.197" v="1880"/>
          <ac:picMkLst>
            <pc:docMk/>
            <pc:sldMk cId="1983088230" sldId="289"/>
            <ac:picMk id="20" creationId="{59A73A87-3C54-4CB3-8BEC-9C80229CFC70}"/>
          </ac:picMkLst>
        </pc:picChg>
        <pc:picChg chg="add del">
          <ac:chgData name="Wehbe, Celine" userId="2cfba93d-96f7-44a5-8f38-0815a5a1ff02" providerId="ADAL" clId="{BEF34791-7F6C-4771-8E3E-FA9529030F1B}" dt="2023-03-21T22:06:30.058" v="1882"/>
          <ac:picMkLst>
            <pc:docMk/>
            <pc:sldMk cId="1983088230" sldId="289"/>
            <ac:picMk id="21" creationId="{8E6F2712-EAF7-4FED-A570-4450E7552D2F}"/>
          </ac:picMkLst>
        </pc:picChg>
        <pc:picChg chg="add del">
          <ac:chgData name="Wehbe, Celine" userId="2cfba93d-96f7-44a5-8f38-0815a5a1ff02" providerId="ADAL" clId="{BEF34791-7F6C-4771-8E3E-FA9529030F1B}" dt="2023-03-21T22:06:30.058" v="1882"/>
          <ac:picMkLst>
            <pc:docMk/>
            <pc:sldMk cId="1983088230" sldId="289"/>
            <ac:picMk id="22" creationId="{E3B5F711-549C-40BB-B01F-D5CCB1BACAF3}"/>
          </ac:picMkLst>
        </pc:picChg>
      </pc:sldChg>
      <pc:sldChg chg="addSp delSp modSp add">
        <pc:chgData name="Wehbe, Celine" userId="2cfba93d-96f7-44a5-8f38-0815a5a1ff02" providerId="ADAL" clId="{BEF34791-7F6C-4771-8E3E-FA9529030F1B}" dt="2023-03-21T23:20:42.251" v="2179" actId="14826"/>
        <pc:sldMkLst>
          <pc:docMk/>
          <pc:sldMk cId="3557866556" sldId="290"/>
        </pc:sldMkLst>
        <pc:spChg chg="add">
          <ac:chgData name="Wehbe, Celine" userId="2cfba93d-96f7-44a5-8f38-0815a5a1ff02" providerId="ADAL" clId="{BEF34791-7F6C-4771-8E3E-FA9529030F1B}" dt="2023-03-21T22:28:54.833" v="2062"/>
          <ac:spMkLst>
            <pc:docMk/>
            <pc:sldMk cId="3557866556" sldId="290"/>
            <ac:spMk id="25" creationId="{5ED448A1-FC02-4A22-AEFF-1C3BBFE04E18}"/>
          </ac:spMkLst>
        </pc:spChg>
        <pc:spChg chg="add">
          <ac:chgData name="Wehbe, Celine" userId="2cfba93d-96f7-44a5-8f38-0815a5a1ff02" providerId="ADAL" clId="{BEF34791-7F6C-4771-8E3E-FA9529030F1B}" dt="2023-03-21T22:28:54.833" v="2062"/>
          <ac:spMkLst>
            <pc:docMk/>
            <pc:sldMk cId="3557866556" sldId="290"/>
            <ac:spMk id="26" creationId="{588B27C4-0AD2-4C53-A1BD-C054AEA8C74D}"/>
          </ac:spMkLst>
        </pc:spChg>
        <pc:spChg chg="add">
          <ac:chgData name="Wehbe, Celine" userId="2cfba93d-96f7-44a5-8f38-0815a5a1ff02" providerId="ADAL" clId="{BEF34791-7F6C-4771-8E3E-FA9529030F1B}" dt="2023-03-21T22:28:54.833" v="2062"/>
          <ac:spMkLst>
            <pc:docMk/>
            <pc:sldMk cId="3557866556" sldId="290"/>
            <ac:spMk id="27" creationId="{A44C0347-1169-4716-9CE8-251F01CEEDEE}"/>
          </ac:spMkLst>
        </pc:spChg>
        <pc:spChg chg="add">
          <ac:chgData name="Wehbe, Celine" userId="2cfba93d-96f7-44a5-8f38-0815a5a1ff02" providerId="ADAL" clId="{BEF34791-7F6C-4771-8E3E-FA9529030F1B}" dt="2023-03-21T22:28:54.833" v="2062"/>
          <ac:spMkLst>
            <pc:docMk/>
            <pc:sldMk cId="3557866556" sldId="290"/>
            <ac:spMk id="28" creationId="{AAF3A5B1-97D8-4EFB-8F44-5E455B2F7211}"/>
          </ac:spMkLst>
        </pc:spChg>
        <pc:spChg chg="add">
          <ac:chgData name="Wehbe, Celine" userId="2cfba93d-96f7-44a5-8f38-0815a5a1ff02" providerId="ADAL" clId="{BEF34791-7F6C-4771-8E3E-FA9529030F1B}" dt="2023-03-21T22:32:13.384" v="2136"/>
          <ac:spMkLst>
            <pc:docMk/>
            <pc:sldMk cId="3557866556" sldId="290"/>
            <ac:spMk id="29" creationId="{24CDD14E-81AE-4EF9-A736-28B20D11D6D7}"/>
          </ac:spMkLst>
        </pc:spChg>
        <pc:spChg chg="add">
          <ac:chgData name="Wehbe, Celine" userId="2cfba93d-96f7-44a5-8f38-0815a5a1ff02" providerId="ADAL" clId="{BEF34791-7F6C-4771-8E3E-FA9529030F1B}" dt="2023-03-21T22:32:13.384" v="2136"/>
          <ac:spMkLst>
            <pc:docMk/>
            <pc:sldMk cId="3557866556" sldId="290"/>
            <ac:spMk id="30" creationId="{E001946E-29BF-43C0-A27B-31E40F96FF76}"/>
          </ac:spMkLst>
        </pc:spChg>
        <pc:spChg chg="add">
          <ac:chgData name="Wehbe, Celine" userId="2cfba93d-96f7-44a5-8f38-0815a5a1ff02" providerId="ADAL" clId="{BEF34791-7F6C-4771-8E3E-FA9529030F1B}" dt="2023-03-21T22:32:13.384" v="2136"/>
          <ac:spMkLst>
            <pc:docMk/>
            <pc:sldMk cId="3557866556" sldId="290"/>
            <ac:spMk id="31" creationId="{4D2748DD-8C53-47B8-8056-21A01AD26208}"/>
          </ac:spMkLst>
        </pc:spChg>
        <pc:spChg chg="add">
          <ac:chgData name="Wehbe, Celine" userId="2cfba93d-96f7-44a5-8f38-0815a5a1ff02" providerId="ADAL" clId="{BEF34791-7F6C-4771-8E3E-FA9529030F1B}" dt="2023-03-21T22:32:13.384" v="2136"/>
          <ac:spMkLst>
            <pc:docMk/>
            <pc:sldMk cId="3557866556" sldId="290"/>
            <ac:spMk id="32" creationId="{10DCA7CD-D60B-45C0-8895-B64B6661AC79}"/>
          </ac:spMkLst>
        </pc:spChg>
        <pc:spChg chg="add">
          <ac:chgData name="Wehbe, Celine" userId="2cfba93d-96f7-44a5-8f38-0815a5a1ff02" providerId="ADAL" clId="{BEF34791-7F6C-4771-8E3E-FA9529030F1B}" dt="2023-03-21T22:32:13.384" v="2136"/>
          <ac:spMkLst>
            <pc:docMk/>
            <pc:sldMk cId="3557866556" sldId="290"/>
            <ac:spMk id="33" creationId="{2AC72D89-425D-4C34-A053-84D12552D2D5}"/>
          </ac:spMkLst>
        </pc:spChg>
        <pc:spChg chg="add">
          <ac:chgData name="Wehbe, Celine" userId="2cfba93d-96f7-44a5-8f38-0815a5a1ff02" providerId="ADAL" clId="{BEF34791-7F6C-4771-8E3E-FA9529030F1B}" dt="2023-03-21T22:32:13.384" v="2136"/>
          <ac:spMkLst>
            <pc:docMk/>
            <pc:sldMk cId="3557866556" sldId="290"/>
            <ac:spMk id="34" creationId="{F46B8CF5-6579-4B13-BA48-7656B261DB55}"/>
          </ac:spMkLst>
        </pc:spChg>
        <pc:spChg chg="add">
          <ac:chgData name="Wehbe, Celine" userId="2cfba93d-96f7-44a5-8f38-0815a5a1ff02" providerId="ADAL" clId="{BEF34791-7F6C-4771-8E3E-FA9529030F1B}" dt="2023-03-21T22:32:13.384" v="2136"/>
          <ac:spMkLst>
            <pc:docMk/>
            <pc:sldMk cId="3557866556" sldId="290"/>
            <ac:spMk id="35" creationId="{6150E94D-AB59-483C-A3E2-2A3136FD1976}"/>
          </ac:spMkLst>
        </pc:spChg>
        <pc:spChg chg="add">
          <ac:chgData name="Wehbe, Celine" userId="2cfba93d-96f7-44a5-8f38-0815a5a1ff02" providerId="ADAL" clId="{BEF34791-7F6C-4771-8E3E-FA9529030F1B}" dt="2023-03-21T22:32:13.384" v="2136"/>
          <ac:spMkLst>
            <pc:docMk/>
            <pc:sldMk cId="3557866556" sldId="290"/>
            <ac:spMk id="36" creationId="{F15F08FF-058B-417A-BDC1-CE970B6AE0F9}"/>
          </ac:spMkLst>
        </pc:spChg>
        <pc:spChg chg="add">
          <ac:chgData name="Wehbe, Celine" userId="2cfba93d-96f7-44a5-8f38-0815a5a1ff02" providerId="ADAL" clId="{BEF34791-7F6C-4771-8E3E-FA9529030F1B}" dt="2023-03-21T22:32:13.384" v="2136"/>
          <ac:spMkLst>
            <pc:docMk/>
            <pc:sldMk cId="3557866556" sldId="290"/>
            <ac:spMk id="37" creationId="{6114CDBF-7293-4E7D-BEC7-EDCC3A1A062F}"/>
          </ac:spMkLst>
        </pc:spChg>
        <pc:spChg chg="add">
          <ac:chgData name="Wehbe, Celine" userId="2cfba93d-96f7-44a5-8f38-0815a5a1ff02" providerId="ADAL" clId="{BEF34791-7F6C-4771-8E3E-FA9529030F1B}" dt="2023-03-21T22:32:13.384" v="2136"/>
          <ac:spMkLst>
            <pc:docMk/>
            <pc:sldMk cId="3557866556" sldId="290"/>
            <ac:spMk id="38" creationId="{72124265-9037-488B-8B8B-6F73C93DA259}"/>
          </ac:spMkLst>
        </pc:spChg>
        <pc:spChg chg="add">
          <ac:chgData name="Wehbe, Celine" userId="2cfba93d-96f7-44a5-8f38-0815a5a1ff02" providerId="ADAL" clId="{BEF34791-7F6C-4771-8E3E-FA9529030F1B}" dt="2023-03-21T22:32:13.384" v="2136"/>
          <ac:spMkLst>
            <pc:docMk/>
            <pc:sldMk cId="3557866556" sldId="290"/>
            <ac:spMk id="39" creationId="{7CDBDA0B-4CB0-418F-9076-690F1842C872}"/>
          </ac:spMkLst>
        </pc:spChg>
        <pc:spChg chg="add">
          <ac:chgData name="Wehbe, Celine" userId="2cfba93d-96f7-44a5-8f38-0815a5a1ff02" providerId="ADAL" clId="{BEF34791-7F6C-4771-8E3E-FA9529030F1B}" dt="2023-03-21T22:32:13.384" v="2136"/>
          <ac:spMkLst>
            <pc:docMk/>
            <pc:sldMk cId="3557866556" sldId="290"/>
            <ac:spMk id="40" creationId="{E6BB9315-62C5-42B6-ACDC-CE365783ADB0}"/>
          </ac:spMkLst>
        </pc:spChg>
        <pc:spChg chg="add">
          <ac:chgData name="Wehbe, Celine" userId="2cfba93d-96f7-44a5-8f38-0815a5a1ff02" providerId="ADAL" clId="{BEF34791-7F6C-4771-8E3E-FA9529030F1B}" dt="2023-03-21T22:32:13.384" v="2136"/>
          <ac:spMkLst>
            <pc:docMk/>
            <pc:sldMk cId="3557866556" sldId="290"/>
            <ac:spMk id="41" creationId="{096DC7C6-0DD5-4997-BCAA-6882BB5E130E}"/>
          </ac:spMkLst>
        </pc:spChg>
        <pc:spChg chg="add">
          <ac:chgData name="Wehbe, Celine" userId="2cfba93d-96f7-44a5-8f38-0815a5a1ff02" providerId="ADAL" clId="{BEF34791-7F6C-4771-8E3E-FA9529030F1B}" dt="2023-03-21T22:32:13.384" v="2136"/>
          <ac:spMkLst>
            <pc:docMk/>
            <pc:sldMk cId="3557866556" sldId="290"/>
            <ac:spMk id="42" creationId="{2515C1C0-9C82-4263-99C3-42FD21744C0A}"/>
          </ac:spMkLst>
        </pc:spChg>
        <pc:spChg chg="add">
          <ac:chgData name="Wehbe, Celine" userId="2cfba93d-96f7-44a5-8f38-0815a5a1ff02" providerId="ADAL" clId="{BEF34791-7F6C-4771-8E3E-FA9529030F1B}" dt="2023-03-21T22:32:13.384" v="2136"/>
          <ac:spMkLst>
            <pc:docMk/>
            <pc:sldMk cId="3557866556" sldId="290"/>
            <ac:spMk id="43" creationId="{BB8D6D96-FA02-46FF-AB36-0547DF1AAAB3}"/>
          </ac:spMkLst>
        </pc:spChg>
        <pc:spChg chg="add">
          <ac:chgData name="Wehbe, Celine" userId="2cfba93d-96f7-44a5-8f38-0815a5a1ff02" providerId="ADAL" clId="{BEF34791-7F6C-4771-8E3E-FA9529030F1B}" dt="2023-03-21T22:32:13.384" v="2136"/>
          <ac:spMkLst>
            <pc:docMk/>
            <pc:sldMk cId="3557866556" sldId="290"/>
            <ac:spMk id="44" creationId="{F584D58E-E200-41D2-B747-C6E3E099756A}"/>
          </ac:spMkLst>
        </pc:spChg>
        <pc:picChg chg="del">
          <ac:chgData name="Wehbe, Celine" userId="2cfba93d-96f7-44a5-8f38-0815a5a1ff02" providerId="ADAL" clId="{BEF34791-7F6C-4771-8E3E-FA9529030F1B}" dt="2023-03-21T22:06:38.625" v="1885" actId="478"/>
          <ac:picMkLst>
            <pc:docMk/>
            <pc:sldMk cId="3557866556" sldId="290"/>
            <ac:picMk id="3" creationId="{094260E2-0473-4450-B7FC-0AB788930EC9}"/>
          </ac:picMkLst>
        </pc:picChg>
        <pc:picChg chg="del">
          <ac:chgData name="Wehbe, Celine" userId="2cfba93d-96f7-44a5-8f38-0815a5a1ff02" providerId="ADAL" clId="{BEF34791-7F6C-4771-8E3E-FA9529030F1B}" dt="2023-03-21T22:06:38.625" v="1885" actId="478"/>
          <ac:picMkLst>
            <pc:docMk/>
            <pc:sldMk cId="3557866556" sldId="290"/>
            <ac:picMk id="8" creationId="{2CED80BA-5AFA-467B-9F0B-70F7498D0A0A}"/>
          </ac:picMkLst>
        </pc:picChg>
        <pc:picChg chg="del">
          <ac:chgData name="Wehbe, Celine" userId="2cfba93d-96f7-44a5-8f38-0815a5a1ff02" providerId="ADAL" clId="{BEF34791-7F6C-4771-8E3E-FA9529030F1B}" dt="2023-03-21T22:06:38.625" v="1885" actId="478"/>
          <ac:picMkLst>
            <pc:docMk/>
            <pc:sldMk cId="3557866556" sldId="290"/>
            <ac:picMk id="10" creationId="{80FDA289-3280-4A0B-8FF3-6E5818DA9CAB}"/>
          </ac:picMkLst>
        </pc:picChg>
        <pc:picChg chg="del">
          <ac:chgData name="Wehbe, Celine" userId="2cfba93d-96f7-44a5-8f38-0815a5a1ff02" providerId="ADAL" clId="{BEF34791-7F6C-4771-8E3E-FA9529030F1B}" dt="2023-03-21T22:06:38.625" v="1885" actId="478"/>
          <ac:picMkLst>
            <pc:docMk/>
            <pc:sldMk cId="3557866556" sldId="290"/>
            <ac:picMk id="12" creationId="{34252352-D3C6-430C-90B6-6AC0177817D8}"/>
          </ac:picMkLst>
        </pc:picChg>
        <pc:picChg chg="add mod">
          <ac:chgData name="Wehbe, Celine" userId="2cfba93d-96f7-44a5-8f38-0815a5a1ff02" providerId="ADAL" clId="{BEF34791-7F6C-4771-8E3E-FA9529030F1B}" dt="2023-03-21T23:19:52.224" v="2176" actId="14826"/>
          <ac:picMkLst>
            <pc:docMk/>
            <pc:sldMk cId="3557866556" sldId="290"/>
            <ac:picMk id="13" creationId="{282DC3C8-7F2A-490D-AA30-3D29731AC376}"/>
          </ac:picMkLst>
        </pc:picChg>
        <pc:picChg chg="del">
          <ac:chgData name="Wehbe, Celine" userId="2cfba93d-96f7-44a5-8f38-0815a5a1ff02" providerId="ADAL" clId="{BEF34791-7F6C-4771-8E3E-FA9529030F1B}" dt="2023-03-21T22:06:38.625" v="1885" actId="478"/>
          <ac:picMkLst>
            <pc:docMk/>
            <pc:sldMk cId="3557866556" sldId="290"/>
            <ac:picMk id="14" creationId="{B8DCC3D1-44F1-44FC-BC60-79C2DCE949EC}"/>
          </ac:picMkLst>
        </pc:picChg>
        <pc:picChg chg="add mod">
          <ac:chgData name="Wehbe, Celine" userId="2cfba93d-96f7-44a5-8f38-0815a5a1ff02" providerId="ADAL" clId="{BEF34791-7F6C-4771-8E3E-FA9529030F1B}" dt="2023-03-21T23:20:26.723" v="2177" actId="14826"/>
          <ac:picMkLst>
            <pc:docMk/>
            <pc:sldMk cId="3557866556" sldId="290"/>
            <ac:picMk id="15" creationId="{C271E965-87DE-4324-A6CF-4A1D0912563E}"/>
          </ac:picMkLst>
        </pc:picChg>
        <pc:picChg chg="del">
          <ac:chgData name="Wehbe, Celine" userId="2cfba93d-96f7-44a5-8f38-0815a5a1ff02" providerId="ADAL" clId="{BEF34791-7F6C-4771-8E3E-FA9529030F1B}" dt="2023-03-21T22:06:38.625" v="1885" actId="478"/>
          <ac:picMkLst>
            <pc:docMk/>
            <pc:sldMk cId="3557866556" sldId="290"/>
            <ac:picMk id="16" creationId="{FA3ACCBB-C5F8-4D1E-A06E-A4746D1F8DC2}"/>
          </ac:picMkLst>
        </pc:picChg>
        <pc:picChg chg="add mod">
          <ac:chgData name="Wehbe, Celine" userId="2cfba93d-96f7-44a5-8f38-0815a5a1ff02" providerId="ADAL" clId="{BEF34791-7F6C-4771-8E3E-FA9529030F1B}" dt="2023-03-21T23:20:35.053" v="2178" actId="14826"/>
          <ac:picMkLst>
            <pc:docMk/>
            <pc:sldMk cId="3557866556" sldId="290"/>
            <ac:picMk id="17" creationId="{F6C8F901-02E1-4545-9950-62D19517BE81}"/>
          </ac:picMkLst>
        </pc:picChg>
        <pc:picChg chg="del">
          <ac:chgData name="Wehbe, Celine" userId="2cfba93d-96f7-44a5-8f38-0815a5a1ff02" providerId="ADAL" clId="{BEF34791-7F6C-4771-8E3E-FA9529030F1B}" dt="2023-03-21T22:06:35.740" v="1884" actId="478"/>
          <ac:picMkLst>
            <pc:docMk/>
            <pc:sldMk cId="3557866556" sldId="290"/>
            <ac:picMk id="18" creationId="{75C7C93C-9D27-498F-A00A-8581D7C983DF}"/>
          </ac:picMkLst>
        </pc:picChg>
        <pc:picChg chg="add mod">
          <ac:chgData name="Wehbe, Celine" userId="2cfba93d-96f7-44a5-8f38-0815a5a1ff02" providerId="ADAL" clId="{BEF34791-7F6C-4771-8E3E-FA9529030F1B}" dt="2023-03-21T23:20:42.251" v="2179" actId="14826"/>
          <ac:picMkLst>
            <pc:docMk/>
            <pc:sldMk cId="3557866556" sldId="290"/>
            <ac:picMk id="19" creationId="{B1680FE4-C470-4F60-AD8F-5E9EFD5F5569}"/>
          </ac:picMkLst>
        </pc:picChg>
        <pc:picChg chg="del">
          <ac:chgData name="Wehbe, Celine" userId="2cfba93d-96f7-44a5-8f38-0815a5a1ff02" providerId="ADAL" clId="{BEF34791-7F6C-4771-8E3E-FA9529030F1B}" dt="2023-03-21T22:06:35.339" v="1883" actId="478"/>
          <ac:picMkLst>
            <pc:docMk/>
            <pc:sldMk cId="3557866556" sldId="290"/>
            <ac:picMk id="20" creationId="{59A73A87-3C54-4CB3-8BEC-9C80229CFC70}"/>
          </ac:picMkLst>
        </pc:picChg>
        <pc:picChg chg="add del mod">
          <ac:chgData name="Wehbe, Celine" userId="2cfba93d-96f7-44a5-8f38-0815a5a1ff02" providerId="ADAL" clId="{BEF34791-7F6C-4771-8E3E-FA9529030F1B}" dt="2023-03-21T22:09:33.339" v="1936" actId="478"/>
          <ac:picMkLst>
            <pc:docMk/>
            <pc:sldMk cId="3557866556" sldId="290"/>
            <ac:picMk id="21" creationId="{F96F779C-B835-41CF-A6EF-D6382A5FAFF4}"/>
          </ac:picMkLst>
        </pc:picChg>
        <pc:picChg chg="add del">
          <ac:chgData name="Wehbe, Celine" userId="2cfba93d-96f7-44a5-8f38-0815a5a1ff02" providerId="ADAL" clId="{BEF34791-7F6C-4771-8E3E-FA9529030F1B}" dt="2023-03-21T22:10:25.124" v="1943"/>
          <ac:picMkLst>
            <pc:docMk/>
            <pc:sldMk cId="3557866556" sldId="290"/>
            <ac:picMk id="22" creationId="{55EDD66A-18B9-4233-88F0-E15A93485CC2}"/>
          </ac:picMkLst>
        </pc:picChg>
        <pc:picChg chg="add del mod">
          <ac:chgData name="Wehbe, Celine" userId="2cfba93d-96f7-44a5-8f38-0815a5a1ff02" providerId="ADAL" clId="{BEF34791-7F6C-4771-8E3E-FA9529030F1B}" dt="2023-03-21T22:10:34.975" v="1946" actId="478"/>
          <ac:picMkLst>
            <pc:docMk/>
            <pc:sldMk cId="3557866556" sldId="290"/>
            <ac:picMk id="23" creationId="{80143D99-EE18-4F0A-9000-F0672CC936C5}"/>
          </ac:picMkLst>
        </pc:picChg>
        <pc:picChg chg="add del">
          <ac:chgData name="Wehbe, Celine" userId="2cfba93d-96f7-44a5-8f38-0815a5a1ff02" providerId="ADAL" clId="{BEF34791-7F6C-4771-8E3E-FA9529030F1B}" dt="2023-03-21T22:10:47.424" v="1950" actId="478"/>
          <ac:picMkLst>
            <pc:docMk/>
            <pc:sldMk cId="3557866556" sldId="290"/>
            <ac:picMk id="24" creationId="{F257DC54-41A3-4979-AAFF-E1AB5500AFEC}"/>
          </ac:picMkLst>
        </pc:picChg>
      </pc:sldChg>
      <pc:sldChg chg="addSp delSp modSp add">
        <pc:chgData name="Wehbe, Celine" userId="2cfba93d-96f7-44a5-8f38-0815a5a1ff02" providerId="ADAL" clId="{BEF34791-7F6C-4771-8E3E-FA9529030F1B}" dt="2023-03-21T22:42:14.645" v="2175" actId="1076"/>
        <pc:sldMkLst>
          <pc:docMk/>
          <pc:sldMk cId="932551673" sldId="291"/>
        </pc:sldMkLst>
        <pc:spChg chg="del">
          <ac:chgData name="Wehbe, Celine" userId="2cfba93d-96f7-44a5-8f38-0815a5a1ff02" providerId="ADAL" clId="{BEF34791-7F6C-4771-8E3E-FA9529030F1B}" dt="2023-03-21T22:32:41.837" v="2140" actId="478"/>
          <ac:spMkLst>
            <pc:docMk/>
            <pc:sldMk cId="932551673" sldId="291"/>
            <ac:spMk id="2" creationId="{A2EF16DA-BB51-4E00-8E11-9F8447EA14CA}"/>
          </ac:spMkLst>
        </pc:spChg>
        <pc:spChg chg="del">
          <ac:chgData name="Wehbe, Celine" userId="2cfba93d-96f7-44a5-8f38-0815a5a1ff02" providerId="ADAL" clId="{BEF34791-7F6C-4771-8E3E-FA9529030F1B}" dt="2023-03-21T22:32:43.343" v="2141" actId="478"/>
          <ac:spMkLst>
            <pc:docMk/>
            <pc:sldMk cId="932551673" sldId="291"/>
            <ac:spMk id="3" creationId="{168200B1-85A6-49EA-A3B3-9E38A7E4E24C}"/>
          </ac:spMkLst>
        </pc:spChg>
        <pc:spChg chg="del">
          <ac:chgData name="Wehbe, Celine" userId="2cfba93d-96f7-44a5-8f38-0815a5a1ff02" providerId="ADAL" clId="{BEF34791-7F6C-4771-8E3E-FA9529030F1B}" dt="2023-03-21T22:32:40.279" v="2139" actId="478"/>
          <ac:spMkLst>
            <pc:docMk/>
            <pc:sldMk cId="932551673" sldId="291"/>
            <ac:spMk id="4" creationId="{A8FBDE5E-1408-4571-8FCB-45CF249B3724}"/>
          </ac:spMkLst>
        </pc:spChg>
        <pc:spChg chg="del">
          <ac:chgData name="Wehbe, Celine" userId="2cfba93d-96f7-44a5-8f38-0815a5a1ff02" providerId="ADAL" clId="{BEF34791-7F6C-4771-8E3E-FA9529030F1B}" dt="2023-03-21T22:32:38.955" v="2138" actId="478"/>
          <ac:spMkLst>
            <pc:docMk/>
            <pc:sldMk cId="932551673" sldId="291"/>
            <ac:spMk id="5" creationId="{583A94AD-1FCB-4D9F-95FF-876AFD5DA6AF}"/>
          </ac:spMkLst>
        </pc:spChg>
        <pc:spChg chg="add">
          <ac:chgData name="Wehbe, Celine" userId="2cfba93d-96f7-44a5-8f38-0815a5a1ff02" providerId="ADAL" clId="{BEF34791-7F6C-4771-8E3E-FA9529030F1B}" dt="2023-03-21T22:32:46.283" v="2142"/>
          <ac:spMkLst>
            <pc:docMk/>
            <pc:sldMk cId="932551673" sldId="291"/>
            <ac:spMk id="6" creationId="{CCFA39F6-ADA0-40A6-89F3-A3BDBE0F3F63}"/>
          </ac:spMkLst>
        </pc:spChg>
        <pc:spChg chg="add">
          <ac:chgData name="Wehbe, Celine" userId="2cfba93d-96f7-44a5-8f38-0815a5a1ff02" providerId="ADAL" clId="{BEF34791-7F6C-4771-8E3E-FA9529030F1B}" dt="2023-03-21T22:32:50.652" v="2143"/>
          <ac:spMkLst>
            <pc:docMk/>
            <pc:sldMk cId="932551673" sldId="291"/>
            <ac:spMk id="7" creationId="{8787007E-6051-45EB-8440-649CC4E778C7}"/>
          </ac:spMkLst>
        </pc:spChg>
        <pc:spChg chg="add mod">
          <ac:chgData name="Wehbe, Celine" userId="2cfba93d-96f7-44a5-8f38-0815a5a1ff02" providerId="ADAL" clId="{BEF34791-7F6C-4771-8E3E-FA9529030F1B}" dt="2023-03-21T22:42:08.218" v="2173" actId="1076"/>
          <ac:spMkLst>
            <pc:docMk/>
            <pc:sldMk cId="932551673" sldId="291"/>
            <ac:spMk id="17" creationId="{10B6E245-BB00-479A-80F8-215A444BA693}"/>
          </ac:spMkLst>
        </pc:spChg>
        <pc:spChg chg="add mod">
          <ac:chgData name="Wehbe, Celine" userId="2cfba93d-96f7-44a5-8f38-0815a5a1ff02" providerId="ADAL" clId="{BEF34791-7F6C-4771-8E3E-FA9529030F1B}" dt="2023-03-21T22:42:08.218" v="2173" actId="1076"/>
          <ac:spMkLst>
            <pc:docMk/>
            <pc:sldMk cId="932551673" sldId="291"/>
            <ac:spMk id="18" creationId="{BCA17042-5FEC-447F-BF53-8E7381453CDF}"/>
          </ac:spMkLst>
        </pc:spChg>
        <pc:spChg chg="add mod">
          <ac:chgData name="Wehbe, Celine" userId="2cfba93d-96f7-44a5-8f38-0815a5a1ff02" providerId="ADAL" clId="{BEF34791-7F6C-4771-8E3E-FA9529030F1B}" dt="2023-03-21T22:42:08.218" v="2173" actId="1076"/>
          <ac:spMkLst>
            <pc:docMk/>
            <pc:sldMk cId="932551673" sldId="291"/>
            <ac:spMk id="19" creationId="{1F7AD85E-0BB1-474B-AB6F-DD25CC54D8C7}"/>
          </ac:spMkLst>
        </pc:spChg>
        <pc:spChg chg="add mod">
          <ac:chgData name="Wehbe, Celine" userId="2cfba93d-96f7-44a5-8f38-0815a5a1ff02" providerId="ADAL" clId="{BEF34791-7F6C-4771-8E3E-FA9529030F1B}" dt="2023-03-21T22:42:08.218" v="2173" actId="1076"/>
          <ac:spMkLst>
            <pc:docMk/>
            <pc:sldMk cId="932551673" sldId="291"/>
            <ac:spMk id="20" creationId="{65AC693A-CDA9-4134-9FE9-411665BC4E9A}"/>
          </ac:spMkLst>
        </pc:spChg>
        <pc:spChg chg="add mod">
          <ac:chgData name="Wehbe, Celine" userId="2cfba93d-96f7-44a5-8f38-0815a5a1ff02" providerId="ADAL" clId="{BEF34791-7F6C-4771-8E3E-FA9529030F1B}" dt="2023-03-21T22:42:08.218" v="2173" actId="1076"/>
          <ac:spMkLst>
            <pc:docMk/>
            <pc:sldMk cId="932551673" sldId="291"/>
            <ac:spMk id="21" creationId="{7CB4F834-AC81-4D3B-B9EE-4745D4EC0327}"/>
          </ac:spMkLst>
        </pc:spChg>
        <pc:spChg chg="add mod">
          <ac:chgData name="Wehbe, Celine" userId="2cfba93d-96f7-44a5-8f38-0815a5a1ff02" providerId="ADAL" clId="{BEF34791-7F6C-4771-8E3E-FA9529030F1B}" dt="2023-03-21T22:42:08.218" v="2173" actId="1076"/>
          <ac:spMkLst>
            <pc:docMk/>
            <pc:sldMk cId="932551673" sldId="291"/>
            <ac:spMk id="22" creationId="{56FBDC07-8911-4AC4-BAFD-40B4990CC434}"/>
          </ac:spMkLst>
        </pc:spChg>
        <pc:spChg chg="add mod">
          <ac:chgData name="Wehbe, Celine" userId="2cfba93d-96f7-44a5-8f38-0815a5a1ff02" providerId="ADAL" clId="{BEF34791-7F6C-4771-8E3E-FA9529030F1B}" dt="2023-03-21T22:42:08.218" v="2173" actId="1076"/>
          <ac:spMkLst>
            <pc:docMk/>
            <pc:sldMk cId="932551673" sldId="291"/>
            <ac:spMk id="23" creationId="{D136D17D-6D9C-49DA-8A2D-EBE2A22CB7D6}"/>
          </ac:spMkLst>
        </pc:spChg>
        <pc:spChg chg="add mod">
          <ac:chgData name="Wehbe, Celine" userId="2cfba93d-96f7-44a5-8f38-0815a5a1ff02" providerId="ADAL" clId="{BEF34791-7F6C-4771-8E3E-FA9529030F1B}" dt="2023-03-21T22:42:08.218" v="2173" actId="1076"/>
          <ac:spMkLst>
            <pc:docMk/>
            <pc:sldMk cId="932551673" sldId="291"/>
            <ac:spMk id="24" creationId="{5C0622F3-8ABC-4295-BA09-30FB845D57F9}"/>
          </ac:spMkLst>
        </pc:spChg>
        <pc:spChg chg="add mod">
          <ac:chgData name="Wehbe, Celine" userId="2cfba93d-96f7-44a5-8f38-0815a5a1ff02" providerId="ADAL" clId="{BEF34791-7F6C-4771-8E3E-FA9529030F1B}" dt="2023-03-21T22:42:08.218" v="2173" actId="1076"/>
          <ac:spMkLst>
            <pc:docMk/>
            <pc:sldMk cId="932551673" sldId="291"/>
            <ac:spMk id="25" creationId="{587F5478-09D3-4FF3-8AA2-335BA24548D5}"/>
          </ac:spMkLst>
        </pc:spChg>
        <pc:spChg chg="add mod">
          <ac:chgData name="Wehbe, Celine" userId="2cfba93d-96f7-44a5-8f38-0815a5a1ff02" providerId="ADAL" clId="{BEF34791-7F6C-4771-8E3E-FA9529030F1B}" dt="2023-03-21T22:42:08.218" v="2173" actId="1076"/>
          <ac:spMkLst>
            <pc:docMk/>
            <pc:sldMk cId="932551673" sldId="291"/>
            <ac:spMk id="26" creationId="{7D5642EF-FE7F-4B58-AEB7-A8486DDFA7A7}"/>
          </ac:spMkLst>
        </pc:spChg>
        <pc:spChg chg="add mod">
          <ac:chgData name="Wehbe, Celine" userId="2cfba93d-96f7-44a5-8f38-0815a5a1ff02" providerId="ADAL" clId="{BEF34791-7F6C-4771-8E3E-FA9529030F1B}" dt="2023-03-21T22:42:08.218" v="2173" actId="1076"/>
          <ac:spMkLst>
            <pc:docMk/>
            <pc:sldMk cId="932551673" sldId="291"/>
            <ac:spMk id="27" creationId="{D8D19368-1C6D-4C9D-88F5-1BC55FD3F1FD}"/>
          </ac:spMkLst>
        </pc:spChg>
        <pc:spChg chg="add mod">
          <ac:chgData name="Wehbe, Celine" userId="2cfba93d-96f7-44a5-8f38-0815a5a1ff02" providerId="ADAL" clId="{BEF34791-7F6C-4771-8E3E-FA9529030F1B}" dt="2023-03-21T22:42:08.218" v="2173" actId="1076"/>
          <ac:spMkLst>
            <pc:docMk/>
            <pc:sldMk cId="932551673" sldId="291"/>
            <ac:spMk id="28" creationId="{DFB0922B-B318-4C46-A30E-22270F9259DF}"/>
          </ac:spMkLst>
        </pc:spChg>
        <pc:spChg chg="add mod">
          <ac:chgData name="Wehbe, Celine" userId="2cfba93d-96f7-44a5-8f38-0815a5a1ff02" providerId="ADAL" clId="{BEF34791-7F6C-4771-8E3E-FA9529030F1B}" dt="2023-03-21T22:42:08.218" v="2173" actId="1076"/>
          <ac:spMkLst>
            <pc:docMk/>
            <pc:sldMk cId="932551673" sldId="291"/>
            <ac:spMk id="29" creationId="{C6621825-4CDA-497F-80ED-4F1C34106E6E}"/>
          </ac:spMkLst>
        </pc:spChg>
        <pc:spChg chg="add mod">
          <ac:chgData name="Wehbe, Celine" userId="2cfba93d-96f7-44a5-8f38-0815a5a1ff02" providerId="ADAL" clId="{BEF34791-7F6C-4771-8E3E-FA9529030F1B}" dt="2023-03-21T22:42:08.218" v="2173" actId="1076"/>
          <ac:spMkLst>
            <pc:docMk/>
            <pc:sldMk cId="932551673" sldId="291"/>
            <ac:spMk id="30" creationId="{B52D7C35-5AF9-4C71-9609-CF2778BFAD7E}"/>
          </ac:spMkLst>
        </pc:spChg>
        <pc:spChg chg="add mod">
          <ac:chgData name="Wehbe, Celine" userId="2cfba93d-96f7-44a5-8f38-0815a5a1ff02" providerId="ADAL" clId="{BEF34791-7F6C-4771-8E3E-FA9529030F1B}" dt="2023-03-21T22:42:08.218" v="2173" actId="1076"/>
          <ac:spMkLst>
            <pc:docMk/>
            <pc:sldMk cId="932551673" sldId="291"/>
            <ac:spMk id="31" creationId="{DBAE8FA4-CA4F-498F-8270-D9D7367A0BF7}"/>
          </ac:spMkLst>
        </pc:spChg>
        <pc:spChg chg="add mod">
          <ac:chgData name="Wehbe, Celine" userId="2cfba93d-96f7-44a5-8f38-0815a5a1ff02" providerId="ADAL" clId="{BEF34791-7F6C-4771-8E3E-FA9529030F1B}" dt="2023-03-21T22:42:08.218" v="2173" actId="1076"/>
          <ac:spMkLst>
            <pc:docMk/>
            <pc:sldMk cId="932551673" sldId="291"/>
            <ac:spMk id="32" creationId="{3955977F-AB35-4CAC-84DC-D2C33DB1CF9A}"/>
          </ac:spMkLst>
        </pc:spChg>
        <pc:spChg chg="add mod">
          <ac:chgData name="Wehbe, Celine" userId="2cfba93d-96f7-44a5-8f38-0815a5a1ff02" providerId="ADAL" clId="{BEF34791-7F6C-4771-8E3E-FA9529030F1B}" dt="2023-03-21T22:42:08.218" v="2173" actId="1076"/>
          <ac:spMkLst>
            <pc:docMk/>
            <pc:sldMk cId="932551673" sldId="291"/>
            <ac:spMk id="33" creationId="{22724EDE-D658-40A3-9120-A3A4E9072816}"/>
          </ac:spMkLst>
        </pc:spChg>
        <pc:spChg chg="add mod">
          <ac:chgData name="Wehbe, Celine" userId="2cfba93d-96f7-44a5-8f38-0815a5a1ff02" providerId="ADAL" clId="{BEF34791-7F6C-4771-8E3E-FA9529030F1B}" dt="2023-03-21T22:42:08.218" v="2173" actId="1076"/>
          <ac:spMkLst>
            <pc:docMk/>
            <pc:sldMk cId="932551673" sldId="291"/>
            <ac:spMk id="34" creationId="{53855EE7-5426-411C-8CB7-4EBE315C807F}"/>
          </ac:spMkLst>
        </pc:spChg>
        <pc:spChg chg="add mod">
          <ac:chgData name="Wehbe, Celine" userId="2cfba93d-96f7-44a5-8f38-0815a5a1ff02" providerId="ADAL" clId="{BEF34791-7F6C-4771-8E3E-FA9529030F1B}" dt="2023-03-21T22:42:08.218" v="2173" actId="1076"/>
          <ac:spMkLst>
            <pc:docMk/>
            <pc:sldMk cId="932551673" sldId="291"/>
            <ac:spMk id="35" creationId="{C8C69048-D640-4BB3-80C4-829734E0595F}"/>
          </ac:spMkLst>
        </pc:spChg>
        <pc:spChg chg="add mod">
          <ac:chgData name="Wehbe, Celine" userId="2cfba93d-96f7-44a5-8f38-0815a5a1ff02" providerId="ADAL" clId="{BEF34791-7F6C-4771-8E3E-FA9529030F1B}" dt="2023-03-21T22:42:08.218" v="2173" actId="1076"/>
          <ac:spMkLst>
            <pc:docMk/>
            <pc:sldMk cId="932551673" sldId="291"/>
            <ac:spMk id="36" creationId="{73CE6A05-DE16-4BA9-8C8B-ADFB110D7865}"/>
          </ac:spMkLst>
        </pc:spChg>
        <pc:picChg chg="add mod">
          <ac:chgData name="Wehbe, Celine" userId="2cfba93d-96f7-44a5-8f38-0815a5a1ff02" providerId="ADAL" clId="{BEF34791-7F6C-4771-8E3E-FA9529030F1B}" dt="2023-03-21T22:42:14.645" v="2175" actId="1076"/>
          <ac:picMkLst>
            <pc:docMk/>
            <pc:sldMk cId="932551673" sldId="291"/>
            <ac:picMk id="9" creationId="{E8CD662B-59EC-4621-B8F6-C3866950BDC0}"/>
          </ac:picMkLst>
        </pc:picChg>
        <pc:picChg chg="add mod">
          <ac:chgData name="Wehbe, Celine" userId="2cfba93d-96f7-44a5-8f38-0815a5a1ff02" providerId="ADAL" clId="{BEF34791-7F6C-4771-8E3E-FA9529030F1B}" dt="2023-03-21T22:42:12.317" v="2174" actId="1076"/>
          <ac:picMkLst>
            <pc:docMk/>
            <pc:sldMk cId="932551673" sldId="291"/>
            <ac:picMk id="11" creationId="{5ACE8890-29B8-4BED-93F7-9FA97D465108}"/>
          </ac:picMkLst>
        </pc:picChg>
        <pc:picChg chg="add mod">
          <ac:chgData name="Wehbe, Celine" userId="2cfba93d-96f7-44a5-8f38-0815a5a1ff02" providerId="ADAL" clId="{BEF34791-7F6C-4771-8E3E-FA9529030F1B}" dt="2023-03-21T22:41:40.118" v="2171" actId="1076"/>
          <ac:picMkLst>
            <pc:docMk/>
            <pc:sldMk cId="932551673" sldId="291"/>
            <ac:picMk id="13" creationId="{0F2CB921-48F9-4A55-9F80-DE500D73F8F0}"/>
          </ac:picMkLst>
        </pc:picChg>
        <pc:picChg chg="add mod">
          <ac:chgData name="Wehbe, Celine" userId="2cfba93d-96f7-44a5-8f38-0815a5a1ff02" providerId="ADAL" clId="{BEF34791-7F6C-4771-8E3E-FA9529030F1B}" dt="2023-03-21T22:41:40.118" v="2171" actId="1076"/>
          <ac:picMkLst>
            <pc:docMk/>
            <pc:sldMk cId="932551673" sldId="291"/>
            <ac:picMk id="15" creationId="{5FC0817D-01BF-40DC-A852-B589BB785CBA}"/>
          </ac:picMkLst>
        </pc:picChg>
        <pc:picChg chg="add del mod">
          <ac:chgData name="Wehbe, Celine" userId="2cfba93d-96f7-44a5-8f38-0815a5a1ff02" providerId="ADAL" clId="{BEF34791-7F6C-4771-8E3E-FA9529030F1B}" dt="2023-03-21T22:40:29.025" v="2157" actId="478"/>
          <ac:picMkLst>
            <pc:docMk/>
            <pc:sldMk cId="932551673" sldId="291"/>
            <ac:picMk id="16" creationId="{E1E5615F-9E16-4D9B-8AA9-A9D2E785608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4C0C39-258E-4603-9D89-7785D7561AFD}" type="doc">
      <dgm:prSet loTypeId="urn:microsoft.com/office/officeart/2005/8/layout/hProcess9" loCatId="process" qsTypeId="urn:microsoft.com/office/officeart/2005/8/quickstyle/simple1" qsCatId="simple" csTypeId="urn:microsoft.com/office/officeart/2005/8/colors/accent1_2" csCatId="accent1" phldr="1"/>
      <dgm:spPr/>
    </dgm:pt>
    <dgm:pt modelId="{2E839E1C-538B-4DE2-BFF4-E7B2C755A826}">
      <dgm:prSet phldrT="[Text]"/>
      <dgm:spPr/>
      <dgm:t>
        <a:bodyPr/>
        <a:lstStyle/>
        <a:p>
          <a:r>
            <a:rPr lang="en-US" dirty="0"/>
            <a:t>RCP2.6</a:t>
          </a:r>
        </a:p>
      </dgm:t>
    </dgm:pt>
    <dgm:pt modelId="{40B4BA8F-DA47-49AB-B7AB-8EB361E05905}" type="parTrans" cxnId="{0A6D4E2E-F5DB-4C24-8944-2BDC76AF08D0}">
      <dgm:prSet/>
      <dgm:spPr/>
      <dgm:t>
        <a:bodyPr/>
        <a:lstStyle/>
        <a:p>
          <a:endParaRPr lang="en-US"/>
        </a:p>
      </dgm:t>
    </dgm:pt>
    <dgm:pt modelId="{1116E2B4-DF83-481E-A40B-7ED6EEF0192C}" type="sibTrans" cxnId="{0A6D4E2E-F5DB-4C24-8944-2BDC76AF08D0}">
      <dgm:prSet/>
      <dgm:spPr/>
      <dgm:t>
        <a:bodyPr/>
        <a:lstStyle/>
        <a:p>
          <a:endParaRPr lang="en-US"/>
        </a:p>
      </dgm:t>
    </dgm:pt>
    <dgm:pt modelId="{C22CAF5D-0CA2-4A26-86A7-09BE261DE89D}">
      <dgm:prSet phldrT="[Text]"/>
      <dgm:spPr/>
      <dgm:t>
        <a:bodyPr/>
        <a:lstStyle/>
        <a:p>
          <a:r>
            <a:rPr lang="en-US" dirty="0"/>
            <a:t>RCP 8.5</a:t>
          </a:r>
        </a:p>
      </dgm:t>
    </dgm:pt>
    <dgm:pt modelId="{8AE8F930-8BC6-4C56-BB30-057F478E8BDF}" type="parTrans" cxnId="{E370C68B-B1A9-4E84-BF12-C1252D02BFDB}">
      <dgm:prSet/>
      <dgm:spPr/>
      <dgm:t>
        <a:bodyPr/>
        <a:lstStyle/>
        <a:p>
          <a:endParaRPr lang="en-US"/>
        </a:p>
      </dgm:t>
    </dgm:pt>
    <dgm:pt modelId="{C6B05D0B-F19C-4A19-A4E2-26D3EC6B6571}" type="sibTrans" cxnId="{E370C68B-B1A9-4E84-BF12-C1252D02BFDB}">
      <dgm:prSet/>
      <dgm:spPr/>
      <dgm:t>
        <a:bodyPr/>
        <a:lstStyle/>
        <a:p>
          <a:endParaRPr lang="en-US"/>
        </a:p>
      </dgm:t>
    </dgm:pt>
    <dgm:pt modelId="{A66A0C04-084B-4149-B94D-E860A8D149AE}">
      <dgm:prSet/>
      <dgm:spPr/>
      <dgm:t>
        <a:bodyPr/>
        <a:lstStyle/>
        <a:p>
          <a:r>
            <a:rPr lang="en-US" dirty="0"/>
            <a:t>…</a:t>
          </a:r>
        </a:p>
      </dgm:t>
    </dgm:pt>
    <dgm:pt modelId="{9F90EB05-3787-4200-BEB1-0525A6480AFC}" type="parTrans" cxnId="{B0151090-CEE8-4481-B0C5-E93DC0D5B4DC}">
      <dgm:prSet/>
      <dgm:spPr/>
      <dgm:t>
        <a:bodyPr/>
        <a:lstStyle/>
        <a:p>
          <a:endParaRPr lang="en-US"/>
        </a:p>
      </dgm:t>
    </dgm:pt>
    <dgm:pt modelId="{A32FD35B-B1EB-4D4C-B653-32B2D1175B76}" type="sibTrans" cxnId="{B0151090-CEE8-4481-B0C5-E93DC0D5B4DC}">
      <dgm:prSet/>
      <dgm:spPr/>
      <dgm:t>
        <a:bodyPr/>
        <a:lstStyle/>
        <a:p>
          <a:endParaRPr lang="en-US"/>
        </a:p>
      </dgm:t>
    </dgm:pt>
    <dgm:pt modelId="{BBECE794-E139-4028-80FB-018392A6ACB1}" type="pres">
      <dgm:prSet presAssocID="{FF4C0C39-258E-4603-9D89-7785D7561AFD}" presName="CompostProcess" presStyleCnt="0">
        <dgm:presLayoutVars>
          <dgm:dir/>
          <dgm:resizeHandles val="exact"/>
        </dgm:presLayoutVars>
      </dgm:prSet>
      <dgm:spPr/>
    </dgm:pt>
    <dgm:pt modelId="{4B7F9B3F-86B8-4A72-AFD8-60E4E925548C}" type="pres">
      <dgm:prSet presAssocID="{FF4C0C39-258E-4603-9D89-7785D7561AFD}" presName="arrow" presStyleLbl="bgShp" presStyleIdx="0" presStyleCnt="1" custLinFactNeighborX="3108" custLinFactNeighborY="-15160"/>
      <dgm:spPr/>
    </dgm:pt>
    <dgm:pt modelId="{38E2D56F-5359-4ABF-9BD2-AE1ED959A092}" type="pres">
      <dgm:prSet presAssocID="{FF4C0C39-258E-4603-9D89-7785D7561AFD}" presName="linearProcess" presStyleCnt="0"/>
      <dgm:spPr/>
    </dgm:pt>
    <dgm:pt modelId="{33A8A2F1-B0B5-44DF-B538-637A265788B1}" type="pres">
      <dgm:prSet presAssocID="{2E839E1C-538B-4DE2-BFF4-E7B2C755A826}" presName="textNode" presStyleLbl="node1" presStyleIdx="0" presStyleCnt="3" custLinFactNeighborX="-29333" custLinFactNeighborY="949">
        <dgm:presLayoutVars>
          <dgm:bulletEnabled val="1"/>
        </dgm:presLayoutVars>
      </dgm:prSet>
      <dgm:spPr/>
    </dgm:pt>
    <dgm:pt modelId="{71FB01D6-7D42-4BC9-9C2A-C7012766CBA4}" type="pres">
      <dgm:prSet presAssocID="{1116E2B4-DF83-481E-A40B-7ED6EEF0192C}" presName="sibTrans" presStyleCnt="0"/>
      <dgm:spPr/>
    </dgm:pt>
    <dgm:pt modelId="{561E1104-11F9-4C6F-8DD1-688238E52BFC}" type="pres">
      <dgm:prSet presAssocID="{A66A0C04-084B-4149-B94D-E860A8D149AE}" presName="textNode" presStyleLbl="node1" presStyleIdx="1" presStyleCnt="3">
        <dgm:presLayoutVars>
          <dgm:bulletEnabled val="1"/>
        </dgm:presLayoutVars>
      </dgm:prSet>
      <dgm:spPr/>
    </dgm:pt>
    <dgm:pt modelId="{473B6DEB-2849-4BAF-9632-DCA8410A0361}" type="pres">
      <dgm:prSet presAssocID="{A32FD35B-B1EB-4D4C-B653-32B2D1175B76}" presName="sibTrans" presStyleCnt="0"/>
      <dgm:spPr/>
    </dgm:pt>
    <dgm:pt modelId="{271AE5DA-F85A-4285-AFB0-366AB9A4A048}" type="pres">
      <dgm:prSet presAssocID="{C22CAF5D-0CA2-4A26-86A7-09BE261DE89D}" presName="textNode" presStyleLbl="node1" presStyleIdx="2" presStyleCnt="3">
        <dgm:presLayoutVars>
          <dgm:bulletEnabled val="1"/>
        </dgm:presLayoutVars>
      </dgm:prSet>
      <dgm:spPr/>
    </dgm:pt>
  </dgm:ptLst>
  <dgm:cxnLst>
    <dgm:cxn modelId="{0A6D4E2E-F5DB-4C24-8944-2BDC76AF08D0}" srcId="{FF4C0C39-258E-4603-9D89-7785D7561AFD}" destId="{2E839E1C-538B-4DE2-BFF4-E7B2C755A826}" srcOrd="0" destOrd="0" parTransId="{40B4BA8F-DA47-49AB-B7AB-8EB361E05905}" sibTransId="{1116E2B4-DF83-481E-A40B-7ED6EEF0192C}"/>
    <dgm:cxn modelId="{F6CF246C-6706-49AF-A012-BA1878B929CA}" type="presOf" srcId="{2E839E1C-538B-4DE2-BFF4-E7B2C755A826}" destId="{33A8A2F1-B0B5-44DF-B538-637A265788B1}" srcOrd="0" destOrd="0" presId="urn:microsoft.com/office/officeart/2005/8/layout/hProcess9"/>
    <dgm:cxn modelId="{E370C68B-B1A9-4E84-BF12-C1252D02BFDB}" srcId="{FF4C0C39-258E-4603-9D89-7785D7561AFD}" destId="{C22CAF5D-0CA2-4A26-86A7-09BE261DE89D}" srcOrd="2" destOrd="0" parTransId="{8AE8F930-8BC6-4C56-BB30-057F478E8BDF}" sibTransId="{C6B05D0B-F19C-4A19-A4E2-26D3EC6B6571}"/>
    <dgm:cxn modelId="{B0151090-CEE8-4481-B0C5-E93DC0D5B4DC}" srcId="{FF4C0C39-258E-4603-9D89-7785D7561AFD}" destId="{A66A0C04-084B-4149-B94D-E860A8D149AE}" srcOrd="1" destOrd="0" parTransId="{9F90EB05-3787-4200-BEB1-0525A6480AFC}" sibTransId="{A32FD35B-B1EB-4D4C-B653-32B2D1175B76}"/>
    <dgm:cxn modelId="{635F8299-113A-4426-87BC-CEF028834DBC}" type="presOf" srcId="{C22CAF5D-0CA2-4A26-86A7-09BE261DE89D}" destId="{271AE5DA-F85A-4285-AFB0-366AB9A4A048}" srcOrd="0" destOrd="0" presId="urn:microsoft.com/office/officeart/2005/8/layout/hProcess9"/>
    <dgm:cxn modelId="{95BCF4D1-28A4-44B5-8467-5A963F852007}" type="presOf" srcId="{A66A0C04-084B-4149-B94D-E860A8D149AE}" destId="{561E1104-11F9-4C6F-8DD1-688238E52BFC}" srcOrd="0" destOrd="0" presId="urn:microsoft.com/office/officeart/2005/8/layout/hProcess9"/>
    <dgm:cxn modelId="{EB6075EA-DF95-4B3A-A44B-E085085DBDC9}" type="presOf" srcId="{FF4C0C39-258E-4603-9D89-7785D7561AFD}" destId="{BBECE794-E139-4028-80FB-018392A6ACB1}" srcOrd="0" destOrd="0" presId="urn:microsoft.com/office/officeart/2005/8/layout/hProcess9"/>
    <dgm:cxn modelId="{C1B2AF68-419F-4E49-8BB8-E741DDE36266}" type="presParOf" srcId="{BBECE794-E139-4028-80FB-018392A6ACB1}" destId="{4B7F9B3F-86B8-4A72-AFD8-60E4E925548C}" srcOrd="0" destOrd="0" presId="urn:microsoft.com/office/officeart/2005/8/layout/hProcess9"/>
    <dgm:cxn modelId="{25B0D500-77CE-4461-9832-7AC0F78A8917}" type="presParOf" srcId="{BBECE794-E139-4028-80FB-018392A6ACB1}" destId="{38E2D56F-5359-4ABF-9BD2-AE1ED959A092}" srcOrd="1" destOrd="0" presId="urn:microsoft.com/office/officeart/2005/8/layout/hProcess9"/>
    <dgm:cxn modelId="{07DDF996-D715-4284-B6FD-763FD0D8250D}" type="presParOf" srcId="{38E2D56F-5359-4ABF-9BD2-AE1ED959A092}" destId="{33A8A2F1-B0B5-44DF-B538-637A265788B1}" srcOrd="0" destOrd="0" presId="urn:microsoft.com/office/officeart/2005/8/layout/hProcess9"/>
    <dgm:cxn modelId="{66D305A1-89E9-4CE1-9169-A2FA4D883427}" type="presParOf" srcId="{38E2D56F-5359-4ABF-9BD2-AE1ED959A092}" destId="{71FB01D6-7D42-4BC9-9C2A-C7012766CBA4}" srcOrd="1" destOrd="0" presId="urn:microsoft.com/office/officeart/2005/8/layout/hProcess9"/>
    <dgm:cxn modelId="{35371078-CCF9-486B-928F-936FFB367C7A}" type="presParOf" srcId="{38E2D56F-5359-4ABF-9BD2-AE1ED959A092}" destId="{561E1104-11F9-4C6F-8DD1-688238E52BFC}" srcOrd="2" destOrd="0" presId="urn:microsoft.com/office/officeart/2005/8/layout/hProcess9"/>
    <dgm:cxn modelId="{3D990E8A-6722-4521-A6B9-62968D85D68B}" type="presParOf" srcId="{38E2D56F-5359-4ABF-9BD2-AE1ED959A092}" destId="{473B6DEB-2849-4BAF-9632-DCA8410A0361}" srcOrd="3" destOrd="0" presId="urn:microsoft.com/office/officeart/2005/8/layout/hProcess9"/>
    <dgm:cxn modelId="{86726CAE-AE72-4F4F-8CA1-436AF4B75CFF}" type="presParOf" srcId="{38E2D56F-5359-4ABF-9BD2-AE1ED959A092}" destId="{271AE5DA-F85A-4285-AFB0-366AB9A4A04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F9B3F-86B8-4A72-AFD8-60E4E925548C}">
      <dsp:nvSpPr>
        <dsp:cNvPr id="0" name=""/>
        <dsp:cNvSpPr/>
      </dsp:nvSpPr>
      <dsp:spPr>
        <a:xfrm>
          <a:off x="733789" y="0"/>
          <a:ext cx="6150005" cy="233869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A8A2F1-B0B5-44DF-B538-637A265788B1}">
      <dsp:nvSpPr>
        <dsp:cNvPr id="0" name=""/>
        <dsp:cNvSpPr/>
      </dsp:nvSpPr>
      <dsp:spPr>
        <a:xfrm>
          <a:off x="9483" y="710484"/>
          <a:ext cx="2170590" cy="9354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RCP2.6</a:t>
          </a:r>
        </a:p>
      </dsp:txBody>
      <dsp:txXfrm>
        <a:off x="55149" y="756150"/>
        <a:ext cx="2079258" cy="844144"/>
      </dsp:txXfrm>
    </dsp:sp>
    <dsp:sp modelId="{561E1104-11F9-4C6F-8DD1-688238E52BFC}">
      <dsp:nvSpPr>
        <dsp:cNvPr id="0" name=""/>
        <dsp:cNvSpPr/>
      </dsp:nvSpPr>
      <dsp:spPr>
        <a:xfrm>
          <a:off x="2532355" y="701607"/>
          <a:ext cx="2170590" cy="9354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a:t>
          </a:r>
        </a:p>
      </dsp:txBody>
      <dsp:txXfrm>
        <a:off x="2578021" y="747273"/>
        <a:ext cx="2079258" cy="844144"/>
      </dsp:txXfrm>
    </dsp:sp>
    <dsp:sp modelId="{271AE5DA-F85A-4285-AFB0-366AB9A4A048}">
      <dsp:nvSpPr>
        <dsp:cNvPr id="0" name=""/>
        <dsp:cNvSpPr/>
      </dsp:nvSpPr>
      <dsp:spPr>
        <a:xfrm>
          <a:off x="4975329" y="701607"/>
          <a:ext cx="2170590" cy="9354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RCP 8.5</a:t>
          </a:r>
        </a:p>
      </dsp:txBody>
      <dsp:txXfrm>
        <a:off x="5020995" y="747273"/>
        <a:ext cx="2079258" cy="8441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4CE10-5FE1-3D49-99A6-DAFC85AC0AE8}"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6927B-97D2-554B-A214-D73EE1A76B1F}" type="slidenum">
              <a:rPr lang="en-US" smtClean="0"/>
              <a:t>‹#›</a:t>
            </a:fld>
            <a:endParaRPr lang="en-US"/>
          </a:p>
        </p:txBody>
      </p:sp>
    </p:spTree>
    <p:extLst>
      <p:ext uri="{BB962C8B-B14F-4D97-AF65-F5344CB8AC3E}">
        <p14:creationId xmlns:p14="http://schemas.microsoft.com/office/powerpoint/2010/main" val="1461780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SSP1: Sustainability (Taking the Green Road)</a:t>
            </a:r>
          </a:p>
          <a:p>
            <a:r>
              <a:rPr lang="en-US" sz="1200" b="0" i="0" kern="1200" dirty="0">
                <a:solidFill>
                  <a:schemeClr val="tx1"/>
                </a:solidFill>
                <a:effectLst/>
                <a:latin typeface="+mn-lt"/>
                <a:ea typeface="+mn-ea"/>
                <a:cs typeface="+mn-cs"/>
              </a:rPr>
              <a:t>The world shifts gradually, but pervasively, toward a more sustainable path, emphasizing more inclusive development that respects predicted environmental boundaries. Management of the global commons slowly improves, educational and health investments accelerate the demographic transition, and the emphasis on economic growth shifts toward a broader emphasis on human well-being. Driven by an increasing commitment to achieving development goals, inequality is reduced both across and within countries. Consumption is oriented toward low material growth and lower resource and energy intensity.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SSP2: Middle of the road</a:t>
            </a:r>
          </a:p>
          <a:p>
            <a:r>
              <a:rPr lang="en-US" sz="1200" b="0" i="0" kern="1200" dirty="0">
                <a:solidFill>
                  <a:schemeClr val="tx1"/>
                </a:solidFill>
                <a:effectLst/>
                <a:latin typeface="+mn-lt"/>
                <a:ea typeface="+mn-ea"/>
                <a:cs typeface="+mn-cs"/>
              </a:rPr>
              <a:t>The world follows a path in which social, economic, and technological trends do not shift markedly from historical patterns. Development and income growth proceeds unevenly, with some countries making relatively good progress while others fall short of expectations. Global and national institutions work toward but make slow progress in achieving sustainable development goals. Environmental systems experience degradation, although there are some improvements and overall the intensity of resource and energy use declines. Global population growth is moderate and levels off in the second half of the century. Income inequality persists or improves only slowly and challenges to reducing vulnerability to societal and environmental changes remain.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SSP3: Regional rivalry (A Rocky Road)</a:t>
            </a:r>
          </a:p>
          <a:p>
            <a:r>
              <a:rPr lang="en-US" sz="1200" b="0" i="0" kern="1200" dirty="0">
                <a:solidFill>
                  <a:schemeClr val="tx1"/>
                </a:solidFill>
                <a:effectLst/>
                <a:latin typeface="+mn-lt"/>
                <a:ea typeface="+mn-ea"/>
                <a:cs typeface="+mn-cs"/>
              </a:rPr>
              <a:t>A resurgent nationalism, concerns about competitiveness and security, and regional conflicts push countries to increasingly focus on domestic or, at most, regional issues. Policies shift over time to become increasingly oriented toward national and regional security issues. Countries focus on achieving energy and food security goals within their own regions at the expense of broader-based development. Investments in education and technological development decline. Economic development is slow, consumption is material-intensive, and inequalities persist or worsen over time. Population growth is low in industrialized and high in developing countries. A low international priority for addressing environmental concerns leads to strong environmental degradation in some regions.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SSP5: Fossil-Fueled Development (Taking the Highway)</a:t>
            </a:r>
          </a:p>
          <a:p>
            <a:r>
              <a:rPr lang="en-US" sz="1200" b="0" i="0" kern="1200" dirty="0">
                <a:solidFill>
                  <a:schemeClr val="tx1"/>
                </a:solidFill>
                <a:effectLst/>
                <a:latin typeface="+mn-lt"/>
                <a:ea typeface="+mn-ea"/>
                <a:cs typeface="+mn-cs"/>
              </a:rPr>
              <a:t>This world places increasing faith in competitive markets, innovation and participatory societies to produce rapid technological progress and development of human capital as the path to sustainable development. Global markets are increasingly integrated. There are also strong investments in health, education, and institutions to enhance human and social capital. At the same time, the push for economic and social development is coupled with the exploitation of abundant fossil fuel resources and the adoption of resource and energy intensive lifestyles around the world. All these factors lead to rapid growth of the global economy, while global population peaks and declines in the 21st century. Local environmental problems like air pollution are successfully managed. There is faith in the ability to effectively manage social and ecological systems, including by geo-engineering if necessary.</a:t>
            </a:r>
          </a:p>
        </p:txBody>
      </p:sp>
      <p:sp>
        <p:nvSpPr>
          <p:cNvPr id="4" name="Slide Number Placeholder 3"/>
          <p:cNvSpPr>
            <a:spLocks noGrp="1"/>
          </p:cNvSpPr>
          <p:nvPr>
            <p:ph type="sldNum" sz="quarter" idx="5"/>
          </p:nvPr>
        </p:nvSpPr>
        <p:spPr/>
        <p:txBody>
          <a:bodyPr/>
          <a:lstStyle/>
          <a:p>
            <a:fld id="{01A6927B-97D2-554B-A214-D73EE1A76B1F}" type="slidenum">
              <a:rPr lang="en-US" smtClean="0"/>
              <a:t>7</a:t>
            </a:fld>
            <a:endParaRPr lang="en-US"/>
          </a:p>
        </p:txBody>
      </p:sp>
    </p:spTree>
    <p:extLst>
      <p:ext uri="{BB962C8B-B14F-4D97-AF65-F5344CB8AC3E}">
        <p14:creationId xmlns:p14="http://schemas.microsoft.com/office/powerpoint/2010/main" val="39982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17</a:t>
            </a:fld>
            <a:endParaRPr lang="en-US"/>
          </a:p>
        </p:txBody>
      </p:sp>
    </p:spTree>
    <p:extLst>
      <p:ext uri="{BB962C8B-B14F-4D97-AF65-F5344CB8AC3E}">
        <p14:creationId xmlns:p14="http://schemas.microsoft.com/office/powerpoint/2010/main" val="52268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18</a:t>
            </a:fld>
            <a:endParaRPr lang="en-US"/>
          </a:p>
        </p:txBody>
      </p:sp>
    </p:spTree>
    <p:extLst>
      <p:ext uri="{BB962C8B-B14F-4D97-AF65-F5344CB8AC3E}">
        <p14:creationId xmlns:p14="http://schemas.microsoft.com/office/powerpoint/2010/main" val="904882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19</a:t>
            </a:fld>
            <a:endParaRPr lang="en-US"/>
          </a:p>
        </p:txBody>
      </p:sp>
    </p:spTree>
    <p:extLst>
      <p:ext uri="{BB962C8B-B14F-4D97-AF65-F5344CB8AC3E}">
        <p14:creationId xmlns:p14="http://schemas.microsoft.com/office/powerpoint/2010/main" val="3059925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20</a:t>
            </a:fld>
            <a:endParaRPr lang="en-US"/>
          </a:p>
        </p:txBody>
      </p:sp>
    </p:spTree>
    <p:extLst>
      <p:ext uri="{BB962C8B-B14F-4D97-AF65-F5344CB8AC3E}">
        <p14:creationId xmlns:p14="http://schemas.microsoft.com/office/powerpoint/2010/main" val="359134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21</a:t>
            </a:fld>
            <a:endParaRPr lang="en-US"/>
          </a:p>
        </p:txBody>
      </p:sp>
    </p:spTree>
    <p:extLst>
      <p:ext uri="{BB962C8B-B14F-4D97-AF65-F5344CB8AC3E}">
        <p14:creationId xmlns:p14="http://schemas.microsoft.com/office/powerpoint/2010/main" val="16895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8</a:t>
            </a:fld>
            <a:endParaRPr lang="en-US"/>
          </a:p>
        </p:txBody>
      </p:sp>
    </p:spTree>
    <p:extLst>
      <p:ext uri="{BB962C8B-B14F-4D97-AF65-F5344CB8AC3E}">
        <p14:creationId xmlns:p14="http://schemas.microsoft.com/office/powerpoint/2010/main" val="313846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9</a:t>
            </a:fld>
            <a:endParaRPr lang="en-US"/>
          </a:p>
        </p:txBody>
      </p:sp>
    </p:spTree>
    <p:extLst>
      <p:ext uri="{BB962C8B-B14F-4D97-AF65-F5344CB8AC3E}">
        <p14:creationId xmlns:p14="http://schemas.microsoft.com/office/powerpoint/2010/main" val="247072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10</a:t>
            </a:fld>
            <a:endParaRPr lang="en-US"/>
          </a:p>
        </p:txBody>
      </p:sp>
    </p:spTree>
    <p:extLst>
      <p:ext uri="{BB962C8B-B14F-4D97-AF65-F5344CB8AC3E}">
        <p14:creationId xmlns:p14="http://schemas.microsoft.com/office/powerpoint/2010/main" val="188377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11</a:t>
            </a:fld>
            <a:endParaRPr lang="en-US"/>
          </a:p>
        </p:txBody>
      </p:sp>
    </p:spTree>
    <p:extLst>
      <p:ext uri="{BB962C8B-B14F-4D97-AF65-F5344CB8AC3E}">
        <p14:creationId xmlns:p14="http://schemas.microsoft.com/office/powerpoint/2010/main" val="170532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12</a:t>
            </a:fld>
            <a:endParaRPr lang="en-US"/>
          </a:p>
        </p:txBody>
      </p:sp>
    </p:spTree>
    <p:extLst>
      <p:ext uri="{BB962C8B-B14F-4D97-AF65-F5344CB8AC3E}">
        <p14:creationId xmlns:p14="http://schemas.microsoft.com/office/powerpoint/2010/main" val="199644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14</a:t>
            </a:fld>
            <a:endParaRPr lang="en-US"/>
          </a:p>
        </p:txBody>
      </p:sp>
    </p:spTree>
    <p:extLst>
      <p:ext uri="{BB962C8B-B14F-4D97-AF65-F5344CB8AC3E}">
        <p14:creationId xmlns:p14="http://schemas.microsoft.com/office/powerpoint/2010/main" val="3766907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15</a:t>
            </a:fld>
            <a:endParaRPr lang="en-US"/>
          </a:p>
        </p:txBody>
      </p:sp>
    </p:spTree>
    <p:extLst>
      <p:ext uri="{BB962C8B-B14F-4D97-AF65-F5344CB8AC3E}">
        <p14:creationId xmlns:p14="http://schemas.microsoft.com/office/powerpoint/2010/main" val="39807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16</a:t>
            </a:fld>
            <a:endParaRPr lang="en-US"/>
          </a:p>
        </p:txBody>
      </p:sp>
    </p:spTree>
    <p:extLst>
      <p:ext uri="{BB962C8B-B14F-4D97-AF65-F5344CB8AC3E}">
        <p14:creationId xmlns:p14="http://schemas.microsoft.com/office/powerpoint/2010/main" val="4009176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6" y="4227594"/>
            <a:ext cx="8404977" cy="1305500"/>
          </a:xfrm>
        </p:spPr>
        <p:txBody>
          <a:bodyPr anchor="b">
            <a:normAutofit/>
          </a:bodyPr>
          <a:lstStyle>
            <a:lvl1pPr algn="l">
              <a:defRPr sz="4000" b="0">
                <a:solidFill>
                  <a:schemeClr val="accent5"/>
                </a:solidFill>
                <a:latin typeface="Arial" panose="020B0604020202020204" pitchFamily="34" charset="0"/>
                <a:ea typeface="Inter" panose="020B05020300000000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630927" y="5766099"/>
            <a:ext cx="8404976" cy="590251"/>
          </a:xfrm>
        </p:spPr>
        <p:txBody>
          <a:bodyPr>
            <a:normAutofit/>
          </a:bodyPr>
          <a:lstStyle>
            <a:lvl1pPr marL="0" indent="0" algn="l">
              <a:buNone/>
              <a:defRPr sz="16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sp>
        <p:nvSpPr>
          <p:cNvPr id="8" name="Date Placeholder 3">
            <a:extLst>
              <a:ext uri="{FF2B5EF4-FFF2-40B4-BE49-F238E27FC236}">
                <a16:creationId xmlns:a16="http://schemas.microsoft.com/office/drawing/2014/main" id="{736FE41B-E7AE-FC43-A4A2-51F8145209E2}"/>
              </a:ext>
            </a:extLst>
          </p:cNvPr>
          <p:cNvSpPr>
            <a:spLocks noGrp="1"/>
          </p:cNvSpPr>
          <p:nvPr>
            <p:ph type="dt" sz="half" idx="10"/>
          </p:nvPr>
        </p:nvSpPr>
        <p:spPr>
          <a:xfrm>
            <a:off x="10039905" y="417149"/>
            <a:ext cx="1739198" cy="365125"/>
          </a:xfrm>
        </p:spPr>
        <p:txBody>
          <a:bodyPr/>
          <a:lstStyle>
            <a:lvl1pPr algn="r">
              <a:defRPr>
                <a:solidFill>
                  <a:schemeClr val="accent6"/>
                </a:solidFill>
              </a:defRPr>
            </a:lvl1pPr>
          </a:lstStyle>
          <a:p>
            <a:fld id="{6C33123A-F54F-2341-AC44-7F40417F38A2}" type="datetime4">
              <a:rPr lang="en-US" smtClean="0"/>
              <a:t>March 22, 2023</a:t>
            </a:fld>
            <a:endParaRPr lang="en-US" dirty="0"/>
          </a:p>
        </p:txBody>
      </p:sp>
    </p:spTree>
    <p:extLst>
      <p:ext uri="{BB962C8B-B14F-4D97-AF65-F5344CB8AC3E}">
        <p14:creationId xmlns:p14="http://schemas.microsoft.com/office/powerpoint/2010/main" val="801468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1"/>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65468" y="2463800"/>
            <a:ext cx="8529676" cy="2651125"/>
          </a:xfrm>
        </p:spPr>
        <p:txBody>
          <a:bodyPr>
            <a:normAutofit/>
          </a:bodyPr>
          <a:lstStyle>
            <a:lvl1pPr marL="0" indent="0">
              <a:lnSpc>
                <a:spcPts val="3000"/>
              </a:lnSpc>
              <a:spcBef>
                <a:spcPts val="0"/>
              </a:spcBef>
              <a:spcAft>
                <a:spcPts val="1400"/>
              </a:spcAft>
              <a:buNone/>
              <a:defRPr sz="2200" b="0" i="0" baseline="0">
                <a:solidFill>
                  <a:schemeClr val="accent3"/>
                </a:solidFill>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Text Placeholder 3">
            <a:extLst>
              <a:ext uri="{FF2B5EF4-FFF2-40B4-BE49-F238E27FC236}">
                <a16:creationId xmlns:a16="http://schemas.microsoft.com/office/drawing/2014/main" id="{BF94D049-750D-4443-ABB8-2C3A349AFA4B}"/>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solidFill>
                  <a:schemeClr val="accent6"/>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Text Placeholder 3">
            <a:extLst>
              <a:ext uri="{FF2B5EF4-FFF2-40B4-BE49-F238E27FC236}">
                <a16:creationId xmlns:a16="http://schemas.microsoft.com/office/drawing/2014/main" id="{5721C2F4-C445-134C-AB62-EC44C3AC62A6}"/>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DB0C0F91-4826-AB48-8200-0AA6EBCF9CAB}"/>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619509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2">
    <p:bg>
      <p:bgPr>
        <a:solidFill>
          <a:schemeClr val="accent4"/>
        </a:solidFill>
        <a:effectLst/>
      </p:bgPr>
    </p:bg>
    <p:spTree>
      <p:nvGrpSpPr>
        <p:cNvPr id="1" name=""/>
        <p:cNvGrpSpPr/>
        <p:nvPr/>
      </p:nvGrpSpPr>
      <p:grpSpPr>
        <a:xfrm>
          <a:off x="0" y="0"/>
          <a:ext cx="0" cy="0"/>
          <a:chOff x="0" y="0"/>
          <a:chExt cx="0" cy="0"/>
        </a:xfrm>
      </p:grpSpPr>
      <p:pic>
        <p:nvPicPr>
          <p:cNvPr id="13" name="Object 1" descr="preencoded.png">
            <a:extLst>
              <a:ext uri="{FF2B5EF4-FFF2-40B4-BE49-F238E27FC236}">
                <a16:creationId xmlns:a16="http://schemas.microsoft.com/office/drawing/2014/main" id="{6129D614-C18E-A84F-A35D-B85AD0710D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96000" y="0"/>
            <a:ext cx="6096000" cy="6858000"/>
          </a:xfrm>
          <a:prstGeom prst="rect">
            <a:avLst/>
          </a:prstGeom>
        </p:spPr>
      </p:pic>
      <p:sp>
        <p:nvSpPr>
          <p:cNvPr id="20" name="Title 1">
            <a:extLst>
              <a:ext uri="{FF2B5EF4-FFF2-40B4-BE49-F238E27FC236}">
                <a16:creationId xmlns:a16="http://schemas.microsoft.com/office/drawing/2014/main" id="{DB3474F2-813F-144E-A5E3-9EFB3D5E770E}"/>
              </a:ext>
            </a:extLst>
          </p:cNvPr>
          <p:cNvSpPr>
            <a:spLocks noGrp="1"/>
          </p:cNvSpPr>
          <p:nvPr>
            <p:ph type="title" hasCustomPrompt="1"/>
          </p:nvPr>
        </p:nvSpPr>
        <p:spPr>
          <a:xfrm>
            <a:off x="444202" y="452406"/>
            <a:ext cx="5163202" cy="752449"/>
          </a:xfrm>
        </p:spPr>
        <p:txBody>
          <a:bodyPr anchor="t">
            <a:normAutofit/>
          </a:bodyPr>
          <a:lstStyle>
            <a:lvl1pPr>
              <a:defRPr sz="1300" b="1"/>
            </a:lvl1pPr>
          </a:lstStyle>
          <a:p>
            <a:r>
              <a:rPr lang="en-US" dirty="0"/>
              <a:t>Introduction Title</a:t>
            </a:r>
          </a:p>
        </p:txBody>
      </p:sp>
      <p:sp>
        <p:nvSpPr>
          <p:cNvPr id="21" name="Text Placeholder 3">
            <a:extLst>
              <a:ext uri="{FF2B5EF4-FFF2-40B4-BE49-F238E27FC236}">
                <a16:creationId xmlns:a16="http://schemas.microsoft.com/office/drawing/2014/main" id="{5F95F123-F83C-D74D-B917-9E9D3B4BA756}"/>
              </a:ext>
            </a:extLst>
          </p:cNvPr>
          <p:cNvSpPr>
            <a:spLocks noGrp="1"/>
          </p:cNvSpPr>
          <p:nvPr>
            <p:ph type="body" sz="half" idx="2"/>
          </p:nvPr>
        </p:nvSpPr>
        <p:spPr>
          <a:xfrm>
            <a:off x="447244" y="1702014"/>
            <a:ext cx="5163202" cy="4255854"/>
          </a:xfrm>
        </p:spPr>
        <p:txBody>
          <a:bodyPr>
            <a:normAutofit/>
          </a:bodyPr>
          <a:lstStyle>
            <a:lvl1pPr marL="0" indent="0">
              <a:lnSpc>
                <a:spcPts val="3000"/>
              </a:lnSpc>
              <a:spcBef>
                <a:spcPts val="0"/>
              </a:spcBef>
              <a:spcAft>
                <a:spcPts val="1500"/>
              </a:spcAft>
              <a:buNone/>
              <a:defRPr sz="2200" baseline="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24" name="Picture 23" descr="Icon&#10;&#10;Description automatically generated with medium confidence">
            <a:extLst>
              <a:ext uri="{FF2B5EF4-FFF2-40B4-BE49-F238E27FC236}">
                <a16:creationId xmlns:a16="http://schemas.microsoft.com/office/drawing/2014/main" id="{1F61D637-3F32-614B-99A7-CE6CA71985BD}"/>
              </a:ext>
            </a:extLst>
          </p:cNvPr>
          <p:cNvPicPr>
            <a:picLocks noChangeAspect="1"/>
          </p:cNvPicPr>
          <p:nvPr userDrawn="1"/>
        </p:nvPicPr>
        <p:blipFill>
          <a:blip r:embed="rId4"/>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CF927D43-946C-AB43-B96A-8F8625D7ECAF}"/>
              </a:ext>
            </a:extLst>
          </p:cNvPr>
          <p:cNvSpPr>
            <a:spLocks noGrp="1"/>
          </p:cNvSpPr>
          <p:nvPr>
            <p:ph type="body" sz="half" idx="15" hasCustomPrompt="1"/>
          </p:nvPr>
        </p:nvSpPr>
        <p:spPr>
          <a:xfrm>
            <a:off x="6566312" y="446161"/>
            <a:ext cx="4394634" cy="75869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Subtitle</a:t>
            </a:r>
          </a:p>
        </p:txBody>
      </p:sp>
      <p:sp>
        <p:nvSpPr>
          <p:cNvPr id="18" name="Text Placeholder 3">
            <a:extLst>
              <a:ext uri="{FF2B5EF4-FFF2-40B4-BE49-F238E27FC236}">
                <a16:creationId xmlns:a16="http://schemas.microsoft.com/office/drawing/2014/main" id="{125F86CE-9BC1-6743-9E0C-DD5B6FB8AB49}"/>
              </a:ext>
            </a:extLst>
          </p:cNvPr>
          <p:cNvSpPr>
            <a:spLocks noGrp="1"/>
          </p:cNvSpPr>
          <p:nvPr>
            <p:ph type="body" sz="half" idx="19"/>
          </p:nvPr>
        </p:nvSpPr>
        <p:spPr>
          <a:xfrm>
            <a:off x="6545850" y="1702014"/>
            <a:ext cx="5140134" cy="4255854"/>
          </a:xfrm>
        </p:spPr>
        <p:txBody>
          <a:bodyPr>
            <a:normAutofit/>
          </a:bodyPr>
          <a:lstStyle>
            <a:lvl1pPr marL="0" indent="0">
              <a:lnSpc>
                <a:spcPct val="150000"/>
              </a:lnSpc>
              <a:spcBef>
                <a:spcPts val="0"/>
              </a:spcBef>
              <a:spcAft>
                <a:spcPts val="1000"/>
              </a:spcAft>
              <a:buNone/>
              <a:defRPr sz="1300" b="1" baseline="0">
                <a:solidFill>
                  <a:schemeClr val="accent5"/>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lnSpc>
                <a:spcPts val="2000"/>
              </a:lnSpc>
              <a:spcAft>
                <a:spcPts val="1950"/>
              </a:spcAft>
            </a:pPr>
            <a:r>
              <a:rPr lang="en-US" sz="1300">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015035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3">
    <p:bg>
      <p:bgPr>
        <a:solidFill>
          <a:srgbClr val="F5F3E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7993530"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4174297"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8086501" y="2723842"/>
            <a:ext cx="3670724"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8086501" y="3121049"/>
            <a:ext cx="3670718"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8086501"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4" name="Text Placeholder 3">
            <a:extLst>
              <a:ext uri="{FF2B5EF4-FFF2-40B4-BE49-F238E27FC236}">
                <a16:creationId xmlns:a16="http://schemas.microsoft.com/office/drawing/2014/main" id="{48838D29-272F-F149-AD8D-3E5D2AD51AF6}"/>
              </a:ext>
            </a:extLst>
          </p:cNvPr>
          <p:cNvSpPr>
            <a:spLocks noGrp="1"/>
          </p:cNvSpPr>
          <p:nvPr>
            <p:ph type="body" sz="half" idx="27"/>
          </p:nvPr>
        </p:nvSpPr>
        <p:spPr>
          <a:xfrm>
            <a:off x="444202" y="2723842"/>
            <a:ext cx="3670724"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5" name="Text Placeholder 3">
            <a:extLst>
              <a:ext uri="{FF2B5EF4-FFF2-40B4-BE49-F238E27FC236}">
                <a16:creationId xmlns:a16="http://schemas.microsoft.com/office/drawing/2014/main" id="{4B575BD0-362D-7C47-9EAD-C5F806621E1D}"/>
              </a:ext>
            </a:extLst>
          </p:cNvPr>
          <p:cNvSpPr>
            <a:spLocks noGrp="1"/>
          </p:cNvSpPr>
          <p:nvPr>
            <p:ph type="body" sz="half" idx="28"/>
          </p:nvPr>
        </p:nvSpPr>
        <p:spPr>
          <a:xfrm>
            <a:off x="444202" y="3121049"/>
            <a:ext cx="3670718"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6" name="Text Placeholder 3">
            <a:extLst>
              <a:ext uri="{FF2B5EF4-FFF2-40B4-BE49-F238E27FC236}">
                <a16:creationId xmlns:a16="http://schemas.microsoft.com/office/drawing/2014/main" id="{8003DD90-3175-F44F-8D72-458530DE4A62}"/>
              </a:ext>
            </a:extLst>
          </p:cNvPr>
          <p:cNvSpPr>
            <a:spLocks noGrp="1"/>
          </p:cNvSpPr>
          <p:nvPr>
            <p:ph type="body" sz="half" idx="29"/>
          </p:nvPr>
        </p:nvSpPr>
        <p:spPr>
          <a:xfrm>
            <a:off x="444202"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7" name="Text Placeholder 3">
            <a:extLst>
              <a:ext uri="{FF2B5EF4-FFF2-40B4-BE49-F238E27FC236}">
                <a16:creationId xmlns:a16="http://schemas.microsoft.com/office/drawing/2014/main" id="{54DF355D-6530-1F46-BC1A-E979ADECFB94}"/>
              </a:ext>
            </a:extLst>
          </p:cNvPr>
          <p:cNvSpPr>
            <a:spLocks noGrp="1"/>
          </p:cNvSpPr>
          <p:nvPr>
            <p:ph type="body" sz="half" idx="30"/>
          </p:nvPr>
        </p:nvSpPr>
        <p:spPr>
          <a:xfrm>
            <a:off x="4260638" y="2723842"/>
            <a:ext cx="3670724"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8" name="Text Placeholder 3">
            <a:extLst>
              <a:ext uri="{FF2B5EF4-FFF2-40B4-BE49-F238E27FC236}">
                <a16:creationId xmlns:a16="http://schemas.microsoft.com/office/drawing/2014/main" id="{E478E426-63EF-244C-B829-98E2E21E119B}"/>
              </a:ext>
            </a:extLst>
          </p:cNvPr>
          <p:cNvSpPr>
            <a:spLocks noGrp="1"/>
          </p:cNvSpPr>
          <p:nvPr>
            <p:ph type="body" sz="half" idx="31"/>
          </p:nvPr>
        </p:nvSpPr>
        <p:spPr>
          <a:xfrm>
            <a:off x="4260638" y="3121049"/>
            <a:ext cx="3670718"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9" name="Text Placeholder 3">
            <a:extLst>
              <a:ext uri="{FF2B5EF4-FFF2-40B4-BE49-F238E27FC236}">
                <a16:creationId xmlns:a16="http://schemas.microsoft.com/office/drawing/2014/main" id="{F89BDC90-F4BA-5D40-A0EF-BD5586AFF4BE}"/>
              </a:ext>
            </a:extLst>
          </p:cNvPr>
          <p:cNvSpPr>
            <a:spLocks noGrp="1"/>
          </p:cNvSpPr>
          <p:nvPr>
            <p:ph type="body" sz="half" idx="32"/>
          </p:nvPr>
        </p:nvSpPr>
        <p:spPr>
          <a:xfrm>
            <a:off x="4260638"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Text Placeholder 3">
            <a:extLst>
              <a:ext uri="{FF2B5EF4-FFF2-40B4-BE49-F238E27FC236}">
                <a16:creationId xmlns:a16="http://schemas.microsoft.com/office/drawing/2014/main" id="{A8765B4F-24D8-2641-9261-F629332413A3}"/>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22" name="Text Placeholder 3">
            <a:extLst>
              <a:ext uri="{FF2B5EF4-FFF2-40B4-BE49-F238E27FC236}">
                <a16:creationId xmlns:a16="http://schemas.microsoft.com/office/drawing/2014/main" id="{94CD120F-A27D-2143-88BD-66FC0DCC6426}"/>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3507998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4">
    <p:bg>
      <p:bgPr>
        <a:solidFill>
          <a:schemeClr val="accent4"/>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425654" y="2723842"/>
            <a:ext cx="2755489"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610616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0C02867A-99C5-A847-B4B7-375BA3263372}"/>
              </a:ext>
            </a:extLst>
          </p:cNvPr>
          <p:cNvCxnSpPr>
            <a:cxnSpLocks/>
          </p:cNvCxnSpPr>
          <p:nvPr userDrawn="1"/>
        </p:nvCxnSpPr>
        <p:spPr>
          <a:xfrm>
            <a:off x="897128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324104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1" name="Text Placeholder 3">
            <a:extLst>
              <a:ext uri="{FF2B5EF4-FFF2-40B4-BE49-F238E27FC236}">
                <a16:creationId xmlns:a16="http://schemas.microsoft.com/office/drawing/2014/main" id="{9B08375B-C3F2-524E-910B-D9C21C18B5C6}"/>
              </a:ext>
            </a:extLst>
          </p:cNvPr>
          <p:cNvSpPr>
            <a:spLocks noGrp="1"/>
          </p:cNvSpPr>
          <p:nvPr>
            <p:ph type="body" sz="half" idx="14"/>
          </p:nvPr>
        </p:nvSpPr>
        <p:spPr>
          <a:xfrm>
            <a:off x="425654" y="3121049"/>
            <a:ext cx="2755487"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2" name="Text Placeholder 3">
            <a:extLst>
              <a:ext uri="{FF2B5EF4-FFF2-40B4-BE49-F238E27FC236}">
                <a16:creationId xmlns:a16="http://schemas.microsoft.com/office/drawing/2014/main" id="{BF44CBEE-7235-1C4B-A2D6-7A398A0159FF}"/>
              </a:ext>
            </a:extLst>
          </p:cNvPr>
          <p:cNvSpPr>
            <a:spLocks noGrp="1"/>
          </p:cNvSpPr>
          <p:nvPr>
            <p:ph type="body" sz="half" idx="15"/>
          </p:nvPr>
        </p:nvSpPr>
        <p:spPr>
          <a:xfrm>
            <a:off x="425655" y="3999753"/>
            <a:ext cx="2765652" cy="2356598"/>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4" name="Text Placeholder 3">
            <a:extLst>
              <a:ext uri="{FF2B5EF4-FFF2-40B4-BE49-F238E27FC236}">
                <a16:creationId xmlns:a16="http://schemas.microsoft.com/office/drawing/2014/main" id="{83CCFE16-FD6F-9E4A-BE05-F4B5A69432EC}"/>
              </a:ext>
            </a:extLst>
          </p:cNvPr>
          <p:cNvSpPr>
            <a:spLocks noGrp="1"/>
          </p:cNvSpPr>
          <p:nvPr>
            <p:ph type="body" sz="half" idx="16"/>
          </p:nvPr>
        </p:nvSpPr>
        <p:spPr>
          <a:xfrm>
            <a:off x="3317709" y="2723842"/>
            <a:ext cx="2755489"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5" name="Text Placeholder 3">
            <a:extLst>
              <a:ext uri="{FF2B5EF4-FFF2-40B4-BE49-F238E27FC236}">
                <a16:creationId xmlns:a16="http://schemas.microsoft.com/office/drawing/2014/main" id="{D93C09BD-8DFF-E148-BDEB-C6CC79B3C224}"/>
              </a:ext>
            </a:extLst>
          </p:cNvPr>
          <p:cNvSpPr>
            <a:spLocks noGrp="1"/>
          </p:cNvSpPr>
          <p:nvPr>
            <p:ph type="body" sz="half" idx="17"/>
          </p:nvPr>
        </p:nvSpPr>
        <p:spPr>
          <a:xfrm>
            <a:off x="3317709" y="3121049"/>
            <a:ext cx="2755487"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6" name="Text Placeholder 3">
            <a:extLst>
              <a:ext uri="{FF2B5EF4-FFF2-40B4-BE49-F238E27FC236}">
                <a16:creationId xmlns:a16="http://schemas.microsoft.com/office/drawing/2014/main" id="{783DDF49-EF8F-2C4C-8580-0A5DD0BEDF83}"/>
              </a:ext>
            </a:extLst>
          </p:cNvPr>
          <p:cNvSpPr>
            <a:spLocks noGrp="1"/>
          </p:cNvSpPr>
          <p:nvPr>
            <p:ph type="body" sz="half" idx="18"/>
          </p:nvPr>
        </p:nvSpPr>
        <p:spPr>
          <a:xfrm>
            <a:off x="331771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6199131" y="2723842"/>
            <a:ext cx="2755489"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6199131" y="3121049"/>
            <a:ext cx="2755487"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6199132"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0" name="Text Placeholder 3">
            <a:extLst>
              <a:ext uri="{FF2B5EF4-FFF2-40B4-BE49-F238E27FC236}">
                <a16:creationId xmlns:a16="http://schemas.microsoft.com/office/drawing/2014/main" id="{A6703E58-9291-EE40-8DCB-A241470F951D}"/>
              </a:ext>
            </a:extLst>
          </p:cNvPr>
          <p:cNvSpPr>
            <a:spLocks noGrp="1"/>
          </p:cNvSpPr>
          <p:nvPr>
            <p:ph type="body" sz="half" idx="22"/>
          </p:nvPr>
        </p:nvSpPr>
        <p:spPr>
          <a:xfrm>
            <a:off x="9091189" y="2723842"/>
            <a:ext cx="2755489"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1" name="Text Placeholder 3">
            <a:extLst>
              <a:ext uri="{FF2B5EF4-FFF2-40B4-BE49-F238E27FC236}">
                <a16:creationId xmlns:a16="http://schemas.microsoft.com/office/drawing/2014/main" id="{CD451DD1-615B-AE43-9B8E-1BB26CDED94B}"/>
              </a:ext>
            </a:extLst>
          </p:cNvPr>
          <p:cNvSpPr>
            <a:spLocks noGrp="1"/>
          </p:cNvSpPr>
          <p:nvPr>
            <p:ph type="body" sz="half" idx="23"/>
          </p:nvPr>
        </p:nvSpPr>
        <p:spPr>
          <a:xfrm>
            <a:off x="9091189" y="3121049"/>
            <a:ext cx="2755487"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2" name="Text Placeholder 3">
            <a:extLst>
              <a:ext uri="{FF2B5EF4-FFF2-40B4-BE49-F238E27FC236}">
                <a16:creationId xmlns:a16="http://schemas.microsoft.com/office/drawing/2014/main" id="{B5571B90-D179-B34F-95F4-C185A51AB586}"/>
              </a:ext>
            </a:extLst>
          </p:cNvPr>
          <p:cNvSpPr>
            <a:spLocks noGrp="1"/>
          </p:cNvSpPr>
          <p:nvPr>
            <p:ph type="body" sz="half" idx="24"/>
          </p:nvPr>
        </p:nvSpPr>
        <p:spPr>
          <a:xfrm>
            <a:off x="909119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4" name="Text Placeholder 3">
            <a:extLst>
              <a:ext uri="{FF2B5EF4-FFF2-40B4-BE49-F238E27FC236}">
                <a16:creationId xmlns:a16="http://schemas.microsoft.com/office/drawing/2014/main" id="{7FCF8479-82B0-0840-9B2D-AC5FD4ACD354}"/>
              </a:ext>
            </a:extLst>
          </p:cNvPr>
          <p:cNvSpPr>
            <a:spLocks noGrp="1"/>
          </p:cNvSpPr>
          <p:nvPr>
            <p:ph type="body" sz="half" idx="25"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35" name="Text Placeholder 3">
            <a:extLst>
              <a:ext uri="{FF2B5EF4-FFF2-40B4-BE49-F238E27FC236}">
                <a16:creationId xmlns:a16="http://schemas.microsoft.com/office/drawing/2014/main" id="{37032ABB-7447-304B-BC64-9369BF7A9356}"/>
              </a:ext>
            </a:extLst>
          </p:cNvPr>
          <p:cNvSpPr>
            <a:spLocks noGrp="1"/>
          </p:cNvSpPr>
          <p:nvPr>
            <p:ph type="body" sz="half" idx="26"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216055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_with Image">
    <p:bg>
      <p:bgPr>
        <a:solidFill>
          <a:schemeClr val="accent4"/>
        </a:solidFill>
        <a:effectLst/>
      </p:bgPr>
    </p:bg>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5" name="Picture 14">
            <a:extLst>
              <a:ext uri="{FF2B5EF4-FFF2-40B4-BE49-F238E27FC236}">
                <a16:creationId xmlns:a16="http://schemas.microsoft.com/office/drawing/2014/main" id="{58471E2F-DB90-7742-9555-5B74693D78C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408"/>
                    </a14:imgEffect>
                    <a14:imgEffect>
                      <a14:saturation sat="80000"/>
                    </a14:imgEffect>
                    <a14:imgEffect>
                      <a14:brightnessContrast contrast="10000"/>
                    </a14:imgEffect>
                  </a14:imgLayer>
                </a14:imgProps>
              </a:ext>
            </a:extLst>
          </a:blip>
          <a:srcRect l="17520" t="6646" r="29386" b="1660"/>
          <a:stretch/>
        </p:blipFill>
        <p:spPr>
          <a:xfrm>
            <a:off x="6095999" y="0"/>
            <a:ext cx="6096001" cy="6858000"/>
          </a:xfrm>
          <a:prstGeom prst="rect">
            <a:avLst/>
          </a:prstGeom>
        </p:spPr>
      </p:pic>
      <p:sp>
        <p:nvSpPr>
          <p:cNvPr id="13" name="Text Placeholder 3">
            <a:extLst>
              <a:ext uri="{FF2B5EF4-FFF2-40B4-BE49-F238E27FC236}">
                <a16:creationId xmlns:a16="http://schemas.microsoft.com/office/drawing/2014/main" id="{9961E201-BA38-4447-A0C1-6213D4ABE431}"/>
              </a:ext>
            </a:extLst>
          </p:cNvPr>
          <p:cNvSpPr>
            <a:spLocks noGrp="1"/>
          </p:cNvSpPr>
          <p:nvPr>
            <p:ph type="body" sz="half" idx="15" hasCustomPrompt="1"/>
          </p:nvPr>
        </p:nvSpPr>
        <p:spPr>
          <a:xfrm>
            <a:off x="476102" y="241683"/>
            <a:ext cx="5333028"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6" name="Text Placeholder 3">
            <a:extLst>
              <a:ext uri="{FF2B5EF4-FFF2-40B4-BE49-F238E27FC236}">
                <a16:creationId xmlns:a16="http://schemas.microsoft.com/office/drawing/2014/main" id="{7B363821-E1AE-0E4B-AB14-075EE424E572}"/>
              </a:ext>
            </a:extLst>
          </p:cNvPr>
          <p:cNvSpPr>
            <a:spLocks noGrp="1"/>
          </p:cNvSpPr>
          <p:nvPr>
            <p:ph type="body" sz="half" idx="16" hasCustomPrompt="1"/>
          </p:nvPr>
        </p:nvSpPr>
        <p:spPr>
          <a:xfrm>
            <a:off x="476100" y="698668"/>
            <a:ext cx="533302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4291436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_place image">
    <p:bg>
      <p:bgPr>
        <a:solidFill>
          <a:schemeClr val="accent4"/>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1E4FA67-482D-F249-9F64-D3A7846B76E0}"/>
              </a:ext>
            </a:extLst>
          </p:cNvPr>
          <p:cNvSpPr>
            <a:spLocks noGrp="1" noChangeAspect="1"/>
          </p:cNvSpPr>
          <p:nvPr>
            <p:ph type="pic" idx="15"/>
          </p:nvPr>
        </p:nvSpPr>
        <p:spPr>
          <a:xfrm>
            <a:off x="6121820" y="0"/>
            <a:ext cx="6070180" cy="6858000"/>
          </a:xfrm>
        </p:spPr>
        <p:txBody>
          <a:bodyPr anchor="t">
            <a:normAutofit/>
          </a:bodyPr>
          <a:lstStyle>
            <a:lvl1pPr marL="0" indent="0" algn="ctr">
              <a:buNone/>
              <a:defRPr sz="20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F9F9F3A5-801B-434A-86BB-2BEE7C86970F}"/>
              </a:ext>
            </a:extLst>
          </p:cNvPr>
          <p:cNvSpPr>
            <a:spLocks noGrp="1"/>
          </p:cNvSpPr>
          <p:nvPr>
            <p:ph type="body" sz="half" idx="18" hasCustomPrompt="1"/>
          </p:nvPr>
        </p:nvSpPr>
        <p:spPr>
          <a:xfrm>
            <a:off x="476101" y="241683"/>
            <a:ext cx="5386817"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6" name="Text Placeholder 3">
            <a:extLst>
              <a:ext uri="{FF2B5EF4-FFF2-40B4-BE49-F238E27FC236}">
                <a16:creationId xmlns:a16="http://schemas.microsoft.com/office/drawing/2014/main" id="{A8A2491D-CED1-3E4A-83F9-0AEC1BF664CD}"/>
              </a:ext>
            </a:extLst>
          </p:cNvPr>
          <p:cNvSpPr>
            <a:spLocks noGrp="1"/>
          </p:cNvSpPr>
          <p:nvPr>
            <p:ph type="body" sz="half" idx="19" hasCustomPrompt="1"/>
          </p:nvPr>
        </p:nvSpPr>
        <p:spPr>
          <a:xfrm>
            <a:off x="476101" y="698668"/>
            <a:ext cx="5386818"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1546135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Dark_with list">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rgbClr val="E0D5C0"/>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B7E7661C-8F47-A84E-B097-83D2887BAAE5}"/>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C9E33F36-CB6A-3845-B322-222BD9B1F41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3306387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Dark 2">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rgbClr val="E0D5C0"/>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679ACECD-DD2A-B64F-8E1E-426B640A054C}"/>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38619EC4-76DA-1644-8D14-0A5DD8E7E33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216511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Light_with list">
    <p:bg>
      <p:bgPr>
        <a:solidFill>
          <a:srgbClr val="F5F3E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3" name="Subtitle 2">
            <a:extLst>
              <a:ext uri="{FF2B5EF4-FFF2-40B4-BE49-F238E27FC236}">
                <a16:creationId xmlns:a16="http://schemas.microsoft.com/office/drawing/2014/main" id="{B9925059-DA62-0741-A886-A75ABAED9C3E}"/>
              </a:ext>
            </a:extLst>
          </p:cNvPr>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chemeClr val="tx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p:txBody>
      </p:sp>
      <p:sp>
        <p:nvSpPr>
          <p:cNvPr id="14" name="Text Placeholder 3">
            <a:extLst>
              <a:ext uri="{FF2B5EF4-FFF2-40B4-BE49-F238E27FC236}">
                <a16:creationId xmlns:a16="http://schemas.microsoft.com/office/drawing/2014/main" id="{1764541A-60A7-0341-A51E-F5FF355F6C52}"/>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3BDE9E37-ED42-4A4B-B60D-A82312F735AA}"/>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12525247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Light 2">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chemeClr val="tx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3" name="Text Placeholder 3">
            <a:extLst>
              <a:ext uri="{FF2B5EF4-FFF2-40B4-BE49-F238E27FC236}">
                <a16:creationId xmlns:a16="http://schemas.microsoft.com/office/drawing/2014/main" id="{8C62FF63-C28D-7F40-BAA1-AE019F364092}"/>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4" name="Text Placeholder 3">
            <a:extLst>
              <a:ext uri="{FF2B5EF4-FFF2-40B4-BE49-F238E27FC236}">
                <a16:creationId xmlns:a16="http://schemas.microsoft.com/office/drawing/2014/main" id="{586D736A-D0E9-D04E-BD47-9408BA105104}"/>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38781637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_with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endParaRPr lang="en-US" dirty="0"/>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11" name="Picture 2">
            <a:extLst>
              <a:ext uri="{FF2B5EF4-FFF2-40B4-BE49-F238E27FC236}">
                <a16:creationId xmlns:a16="http://schemas.microsoft.com/office/drawing/2014/main" id="{9FB89F2B-E93E-0641-8991-6CC778E41107}"/>
              </a:ext>
            </a:extLst>
          </p:cNvPr>
          <p:cNvPicPr>
            <a:picLocks noChangeAspect="1" noChangeArrowheads="1"/>
          </p:cNvPicPr>
          <p:nvPr userDrawn="1"/>
        </p:nvPicPr>
        <p:blipFill rotWithShape="1">
          <a:blip r:embed="rId3">
            <a:alphaModFix amt="57000"/>
            <a:extLst>
              <a:ext uri="{28A0092B-C50C-407E-A947-70E740481C1C}">
                <a14:useLocalDpi xmlns:a14="http://schemas.microsoft.com/office/drawing/2010/main" val="0"/>
              </a:ext>
            </a:extLst>
          </a:blip>
          <a:srcRect l="33931" t="9698" r="21187"/>
          <a:stretch/>
        </p:blipFill>
        <p:spPr bwMode="auto">
          <a:xfrm>
            <a:off x="6113794" y="-1"/>
            <a:ext cx="6078204" cy="6838819"/>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3">
            <a:extLst>
              <a:ext uri="{FF2B5EF4-FFF2-40B4-BE49-F238E27FC236}">
                <a16:creationId xmlns:a16="http://schemas.microsoft.com/office/drawing/2014/main" id="{7439FD51-B1D6-8F4A-803E-396E69AF84E9}"/>
              </a:ext>
            </a:extLst>
          </p:cNvPr>
          <p:cNvSpPr>
            <a:spLocks noGrp="1"/>
          </p:cNvSpPr>
          <p:nvPr>
            <p:ph type="dt" sz="half" idx="10"/>
          </p:nvPr>
        </p:nvSpPr>
        <p:spPr>
          <a:xfrm>
            <a:off x="626197" y="4567999"/>
            <a:ext cx="1739198" cy="365125"/>
          </a:xfrm>
        </p:spPr>
        <p:txBody>
          <a:bodyPr/>
          <a:lstStyle>
            <a:lvl1pPr>
              <a:defRPr>
                <a:solidFill>
                  <a:schemeClr val="accent6"/>
                </a:solidFill>
              </a:defRPr>
            </a:lvl1pPr>
          </a:lstStyle>
          <a:p>
            <a:fld id="{6E3C9BF4-CD7D-8540-B3F3-C4359157ED05}" type="datetime4">
              <a:rPr lang="en-US" smtClean="0"/>
              <a:t>March 22, 2023</a:t>
            </a:fld>
            <a:endParaRPr lang="en-US" dirty="0"/>
          </a:p>
        </p:txBody>
      </p:sp>
    </p:spTree>
    <p:extLst>
      <p:ext uri="{BB962C8B-B14F-4D97-AF65-F5344CB8AC3E}">
        <p14:creationId xmlns:p14="http://schemas.microsoft.com/office/powerpoint/2010/main" val="17491585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1"/>
      </p:bgRef>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3" name="Text Placeholder 2">
            <a:extLst>
              <a:ext uri="{FF2B5EF4-FFF2-40B4-BE49-F238E27FC236}">
                <a16:creationId xmlns:a16="http://schemas.microsoft.com/office/drawing/2014/main" id="{2D1F7955-5E89-D74C-9EF1-CE55C691D135}"/>
              </a:ext>
            </a:extLst>
          </p:cNvPr>
          <p:cNvSpPr>
            <a:spLocks noGrp="1"/>
          </p:cNvSpPr>
          <p:nvPr>
            <p:ph type="body" sz="quarter" idx="13" hasCustomPrompt="1"/>
          </p:nvPr>
        </p:nvSpPr>
        <p:spPr>
          <a:xfrm>
            <a:off x="928243" y="1893134"/>
            <a:ext cx="2272154" cy="545815"/>
          </a:xfrm>
        </p:spPr>
        <p:txBody>
          <a:bodyPr anchor="b">
            <a:normAutofit/>
          </a:bodyPr>
          <a:lstStyle>
            <a:lvl1pPr marL="0" indent="0">
              <a:buNone/>
              <a:defRPr sz="1400" b="1"/>
            </a:lvl1pPr>
          </a:lstStyle>
          <a:p>
            <a:pPr lvl="0"/>
            <a:r>
              <a:rPr lang="en-US" dirty="0"/>
              <a:t>Insert Text Here</a:t>
            </a:r>
          </a:p>
        </p:txBody>
      </p:sp>
      <p:sp>
        <p:nvSpPr>
          <p:cNvPr id="34" name="Text Placeholder 2">
            <a:extLst>
              <a:ext uri="{FF2B5EF4-FFF2-40B4-BE49-F238E27FC236}">
                <a16:creationId xmlns:a16="http://schemas.microsoft.com/office/drawing/2014/main" id="{586102F4-C2D7-4949-BBD7-069B15E2BE03}"/>
              </a:ext>
            </a:extLst>
          </p:cNvPr>
          <p:cNvSpPr>
            <a:spLocks noGrp="1"/>
          </p:cNvSpPr>
          <p:nvPr>
            <p:ph type="body" sz="quarter" idx="14" hasCustomPrompt="1"/>
          </p:nvPr>
        </p:nvSpPr>
        <p:spPr>
          <a:xfrm>
            <a:off x="3711239" y="1902234"/>
            <a:ext cx="2276961" cy="545815"/>
          </a:xfrm>
        </p:spPr>
        <p:txBody>
          <a:bodyPr anchor="b">
            <a:normAutofit/>
          </a:bodyPr>
          <a:lstStyle>
            <a:lvl1pPr marL="0" indent="0">
              <a:buNone/>
              <a:defRPr sz="1400" b="1"/>
            </a:lvl1pPr>
          </a:lstStyle>
          <a:p>
            <a:pPr lvl="0"/>
            <a:r>
              <a:rPr lang="en-US" dirty="0"/>
              <a:t>Insert Text Here</a:t>
            </a:r>
          </a:p>
        </p:txBody>
      </p:sp>
      <p:sp>
        <p:nvSpPr>
          <p:cNvPr id="35" name="Text Placeholder 2">
            <a:extLst>
              <a:ext uri="{FF2B5EF4-FFF2-40B4-BE49-F238E27FC236}">
                <a16:creationId xmlns:a16="http://schemas.microsoft.com/office/drawing/2014/main" id="{0EFD0E42-6CF3-3B45-8418-50EFC964397D}"/>
              </a:ext>
            </a:extLst>
          </p:cNvPr>
          <p:cNvSpPr>
            <a:spLocks noGrp="1"/>
          </p:cNvSpPr>
          <p:nvPr>
            <p:ph type="body" sz="quarter" idx="15" hasCustomPrompt="1"/>
          </p:nvPr>
        </p:nvSpPr>
        <p:spPr>
          <a:xfrm>
            <a:off x="6442660" y="1890542"/>
            <a:ext cx="2273870" cy="545815"/>
          </a:xfrm>
        </p:spPr>
        <p:txBody>
          <a:bodyPr anchor="b">
            <a:normAutofit/>
          </a:bodyPr>
          <a:lstStyle>
            <a:lvl1pPr marL="0" indent="0">
              <a:buNone/>
              <a:defRPr sz="1400" b="1"/>
            </a:lvl1pPr>
          </a:lstStyle>
          <a:p>
            <a:pPr lvl="0"/>
            <a:r>
              <a:rPr lang="en-US" dirty="0"/>
              <a:t>Insert Text Here</a:t>
            </a:r>
          </a:p>
        </p:txBody>
      </p:sp>
      <p:sp>
        <p:nvSpPr>
          <p:cNvPr id="36" name="Text Placeholder 2">
            <a:extLst>
              <a:ext uri="{FF2B5EF4-FFF2-40B4-BE49-F238E27FC236}">
                <a16:creationId xmlns:a16="http://schemas.microsoft.com/office/drawing/2014/main" id="{E3411B4C-A7FB-C84C-A916-88C5CFEDAED2}"/>
              </a:ext>
            </a:extLst>
          </p:cNvPr>
          <p:cNvSpPr>
            <a:spLocks noGrp="1"/>
          </p:cNvSpPr>
          <p:nvPr>
            <p:ph type="body" sz="quarter" idx="16" hasCustomPrompt="1"/>
          </p:nvPr>
        </p:nvSpPr>
        <p:spPr>
          <a:xfrm>
            <a:off x="3711239" y="3498093"/>
            <a:ext cx="2276958" cy="545815"/>
          </a:xfrm>
        </p:spPr>
        <p:txBody>
          <a:bodyPr anchor="b">
            <a:normAutofit/>
          </a:bodyPr>
          <a:lstStyle>
            <a:lvl1pPr marL="0" indent="0">
              <a:buNone/>
              <a:defRPr sz="1400" b="1"/>
            </a:lvl1pPr>
          </a:lstStyle>
          <a:p>
            <a:pPr lvl="0"/>
            <a:r>
              <a:rPr lang="en-US" dirty="0"/>
              <a:t>Insert Text Here</a:t>
            </a:r>
          </a:p>
        </p:txBody>
      </p:sp>
      <p:sp>
        <p:nvSpPr>
          <p:cNvPr id="37" name="Text Placeholder 2">
            <a:extLst>
              <a:ext uri="{FF2B5EF4-FFF2-40B4-BE49-F238E27FC236}">
                <a16:creationId xmlns:a16="http://schemas.microsoft.com/office/drawing/2014/main" id="{A7D50877-D419-A647-A938-AC0D343DB4DD}"/>
              </a:ext>
            </a:extLst>
          </p:cNvPr>
          <p:cNvSpPr>
            <a:spLocks noGrp="1"/>
          </p:cNvSpPr>
          <p:nvPr>
            <p:ph type="body" sz="quarter" idx="17" hasCustomPrompt="1"/>
          </p:nvPr>
        </p:nvSpPr>
        <p:spPr>
          <a:xfrm>
            <a:off x="3706007" y="5027896"/>
            <a:ext cx="2282190" cy="545815"/>
          </a:xfrm>
        </p:spPr>
        <p:txBody>
          <a:bodyPr anchor="b">
            <a:normAutofit/>
          </a:bodyPr>
          <a:lstStyle>
            <a:lvl1pPr marL="0" indent="0">
              <a:buNone/>
              <a:defRPr sz="1400" b="1"/>
            </a:lvl1pPr>
          </a:lstStyle>
          <a:p>
            <a:pPr lvl="0"/>
            <a:r>
              <a:rPr lang="en-US" dirty="0"/>
              <a:t>Insert Text Here</a:t>
            </a:r>
          </a:p>
        </p:txBody>
      </p:sp>
      <p:sp>
        <p:nvSpPr>
          <p:cNvPr id="38" name="Text Placeholder 2">
            <a:extLst>
              <a:ext uri="{FF2B5EF4-FFF2-40B4-BE49-F238E27FC236}">
                <a16:creationId xmlns:a16="http://schemas.microsoft.com/office/drawing/2014/main" id="{C749A1C5-832F-3641-9E2E-346ED2ADA143}"/>
              </a:ext>
            </a:extLst>
          </p:cNvPr>
          <p:cNvSpPr>
            <a:spLocks noGrp="1"/>
          </p:cNvSpPr>
          <p:nvPr>
            <p:ph type="body" sz="quarter" idx="18" hasCustomPrompt="1"/>
          </p:nvPr>
        </p:nvSpPr>
        <p:spPr>
          <a:xfrm>
            <a:off x="6442660" y="3499339"/>
            <a:ext cx="2273868" cy="545815"/>
          </a:xfrm>
        </p:spPr>
        <p:txBody>
          <a:bodyPr anchor="b">
            <a:normAutofit/>
          </a:bodyPr>
          <a:lstStyle>
            <a:lvl1pPr marL="0" indent="0">
              <a:buNone/>
              <a:defRPr sz="1400" b="1"/>
            </a:lvl1pPr>
          </a:lstStyle>
          <a:p>
            <a:pPr lvl="0"/>
            <a:r>
              <a:rPr lang="en-US" dirty="0"/>
              <a:t>Insert Text Here</a:t>
            </a:r>
          </a:p>
        </p:txBody>
      </p:sp>
      <p:sp>
        <p:nvSpPr>
          <p:cNvPr id="39" name="Text Placeholder 2">
            <a:extLst>
              <a:ext uri="{FF2B5EF4-FFF2-40B4-BE49-F238E27FC236}">
                <a16:creationId xmlns:a16="http://schemas.microsoft.com/office/drawing/2014/main" id="{363CAA6B-5FB2-BE46-98FE-5279349B8F4E}"/>
              </a:ext>
            </a:extLst>
          </p:cNvPr>
          <p:cNvSpPr>
            <a:spLocks noGrp="1"/>
          </p:cNvSpPr>
          <p:nvPr>
            <p:ph type="body" sz="quarter" idx="19" hasCustomPrompt="1"/>
          </p:nvPr>
        </p:nvSpPr>
        <p:spPr>
          <a:xfrm>
            <a:off x="9141914" y="1890541"/>
            <a:ext cx="2273210" cy="545815"/>
          </a:xfrm>
        </p:spPr>
        <p:txBody>
          <a:bodyPr anchor="b">
            <a:normAutofit/>
          </a:bodyPr>
          <a:lstStyle>
            <a:lvl1pPr marL="0" indent="0">
              <a:buNone/>
              <a:defRPr sz="1400" b="1"/>
            </a:lvl1pPr>
          </a:lstStyle>
          <a:p>
            <a:pPr lvl="0"/>
            <a:r>
              <a:rPr lang="en-US" dirty="0"/>
              <a:t>Insert Text Here</a:t>
            </a:r>
          </a:p>
        </p:txBody>
      </p:sp>
      <p:sp>
        <p:nvSpPr>
          <p:cNvPr id="40" name="Text Placeholder 2">
            <a:extLst>
              <a:ext uri="{FF2B5EF4-FFF2-40B4-BE49-F238E27FC236}">
                <a16:creationId xmlns:a16="http://schemas.microsoft.com/office/drawing/2014/main" id="{2F950F76-DB7E-EB40-8326-ED06CCFE62E3}"/>
              </a:ext>
            </a:extLst>
          </p:cNvPr>
          <p:cNvSpPr>
            <a:spLocks noGrp="1"/>
          </p:cNvSpPr>
          <p:nvPr>
            <p:ph type="body" sz="quarter" idx="20" hasCustomPrompt="1"/>
          </p:nvPr>
        </p:nvSpPr>
        <p:spPr>
          <a:xfrm>
            <a:off x="928242" y="3493305"/>
            <a:ext cx="2272154" cy="545815"/>
          </a:xfrm>
        </p:spPr>
        <p:txBody>
          <a:bodyPr anchor="b">
            <a:normAutofit/>
          </a:bodyPr>
          <a:lstStyle>
            <a:lvl1pPr marL="0" indent="0">
              <a:buNone/>
              <a:defRPr sz="1400" b="1"/>
            </a:lvl1pPr>
          </a:lstStyle>
          <a:p>
            <a:pPr lvl="0"/>
            <a:r>
              <a:rPr lang="en-US" dirty="0"/>
              <a:t>Insert Text Here</a:t>
            </a:r>
          </a:p>
        </p:txBody>
      </p:sp>
      <p:sp>
        <p:nvSpPr>
          <p:cNvPr id="41" name="Text Placeholder 2">
            <a:extLst>
              <a:ext uri="{FF2B5EF4-FFF2-40B4-BE49-F238E27FC236}">
                <a16:creationId xmlns:a16="http://schemas.microsoft.com/office/drawing/2014/main" id="{D4229E0C-62C8-3644-BA3B-504280DC795E}"/>
              </a:ext>
            </a:extLst>
          </p:cNvPr>
          <p:cNvSpPr>
            <a:spLocks noGrp="1"/>
          </p:cNvSpPr>
          <p:nvPr>
            <p:ph type="body" sz="quarter" idx="21" hasCustomPrompt="1"/>
          </p:nvPr>
        </p:nvSpPr>
        <p:spPr>
          <a:xfrm>
            <a:off x="926323" y="5027895"/>
            <a:ext cx="2274071" cy="545815"/>
          </a:xfrm>
        </p:spPr>
        <p:txBody>
          <a:bodyPr anchor="b">
            <a:normAutofit/>
          </a:bodyPr>
          <a:lstStyle>
            <a:lvl1pPr marL="0" indent="0">
              <a:buNone/>
              <a:defRPr sz="1400" b="1"/>
            </a:lvl1pPr>
          </a:lstStyle>
          <a:p>
            <a:pPr lvl="0"/>
            <a:r>
              <a:rPr lang="en-US" dirty="0"/>
              <a:t>Insert Text Here</a:t>
            </a:r>
          </a:p>
        </p:txBody>
      </p:sp>
      <p:sp>
        <p:nvSpPr>
          <p:cNvPr id="42" name="Text Placeholder 2">
            <a:extLst>
              <a:ext uri="{FF2B5EF4-FFF2-40B4-BE49-F238E27FC236}">
                <a16:creationId xmlns:a16="http://schemas.microsoft.com/office/drawing/2014/main" id="{8C169B54-58A1-214E-AD85-F41C9E05972B}"/>
              </a:ext>
            </a:extLst>
          </p:cNvPr>
          <p:cNvSpPr>
            <a:spLocks noGrp="1"/>
          </p:cNvSpPr>
          <p:nvPr>
            <p:ph type="body" sz="quarter" idx="22" hasCustomPrompt="1"/>
          </p:nvPr>
        </p:nvSpPr>
        <p:spPr>
          <a:xfrm>
            <a:off x="6443521" y="5027894"/>
            <a:ext cx="2273005" cy="545815"/>
          </a:xfrm>
        </p:spPr>
        <p:txBody>
          <a:bodyPr anchor="b">
            <a:normAutofit/>
          </a:bodyPr>
          <a:lstStyle>
            <a:lvl1pPr marL="0" indent="0">
              <a:buNone/>
              <a:defRPr sz="1400" b="1"/>
            </a:lvl1pPr>
          </a:lstStyle>
          <a:p>
            <a:pPr lvl="0"/>
            <a:r>
              <a:rPr lang="en-US" dirty="0"/>
              <a:t>Insert Text Here</a:t>
            </a:r>
          </a:p>
        </p:txBody>
      </p:sp>
      <p:sp>
        <p:nvSpPr>
          <p:cNvPr id="43" name="Text Placeholder 2">
            <a:extLst>
              <a:ext uri="{FF2B5EF4-FFF2-40B4-BE49-F238E27FC236}">
                <a16:creationId xmlns:a16="http://schemas.microsoft.com/office/drawing/2014/main" id="{910A2D85-31D3-7E4E-9E1E-004FBB157EE6}"/>
              </a:ext>
            </a:extLst>
          </p:cNvPr>
          <p:cNvSpPr>
            <a:spLocks noGrp="1"/>
          </p:cNvSpPr>
          <p:nvPr>
            <p:ph type="body" sz="quarter" idx="23" hasCustomPrompt="1"/>
          </p:nvPr>
        </p:nvSpPr>
        <p:spPr>
          <a:xfrm>
            <a:off x="9141914" y="3499339"/>
            <a:ext cx="2259195" cy="545815"/>
          </a:xfrm>
        </p:spPr>
        <p:txBody>
          <a:bodyPr anchor="b">
            <a:normAutofit/>
          </a:bodyPr>
          <a:lstStyle>
            <a:lvl1pPr marL="0" indent="0">
              <a:buNone/>
              <a:defRPr sz="1400" b="1"/>
            </a:lvl1pPr>
          </a:lstStyle>
          <a:p>
            <a:pPr lvl="0"/>
            <a:r>
              <a:rPr lang="en-US" dirty="0"/>
              <a:t>Insert Text Here</a:t>
            </a:r>
          </a:p>
        </p:txBody>
      </p:sp>
      <p:sp>
        <p:nvSpPr>
          <p:cNvPr id="44" name="Text Placeholder 2">
            <a:extLst>
              <a:ext uri="{FF2B5EF4-FFF2-40B4-BE49-F238E27FC236}">
                <a16:creationId xmlns:a16="http://schemas.microsoft.com/office/drawing/2014/main" id="{C72B8D38-17CE-6549-B165-F0E689696EA7}"/>
              </a:ext>
            </a:extLst>
          </p:cNvPr>
          <p:cNvSpPr>
            <a:spLocks noGrp="1"/>
          </p:cNvSpPr>
          <p:nvPr>
            <p:ph type="body" sz="quarter" idx="24" hasCustomPrompt="1"/>
          </p:nvPr>
        </p:nvSpPr>
        <p:spPr>
          <a:xfrm>
            <a:off x="9141913" y="5027893"/>
            <a:ext cx="2302943" cy="545815"/>
          </a:xfrm>
        </p:spPr>
        <p:txBody>
          <a:bodyPr anchor="b">
            <a:normAutofit/>
          </a:bodyPr>
          <a:lstStyle>
            <a:lvl1pPr marL="0" indent="0">
              <a:buNone/>
              <a:defRPr sz="1400" b="1"/>
            </a:lvl1pPr>
          </a:lstStyle>
          <a:p>
            <a:pPr lvl="0"/>
            <a:r>
              <a:rPr lang="en-US" dirty="0"/>
              <a:t>Insert Text Here</a:t>
            </a:r>
          </a:p>
        </p:txBody>
      </p:sp>
    </p:spTree>
    <p:extLst>
      <p:ext uri="{BB962C8B-B14F-4D97-AF65-F5344CB8AC3E}">
        <p14:creationId xmlns:p14="http://schemas.microsoft.com/office/powerpoint/2010/main" val="375790407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_10 Schools">
    <p:bg>
      <p:bgRef idx="1001">
        <a:schemeClr val="bg1"/>
      </p:bgRef>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B956BB7B-5CE5-F441-B889-0A1C038B2A36}"/>
              </a:ext>
            </a:extLst>
          </p:cNvPr>
          <p:cNvSpPr txBox="1"/>
          <p:nvPr userDrawn="1"/>
        </p:nvSpPr>
        <p:spPr>
          <a:xfrm>
            <a:off x="982613" y="2108577"/>
            <a:ext cx="1957170"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Blair School of Music</a:t>
            </a:r>
            <a:endParaRPr lang="en-US" sz="1400" dirty="0">
              <a:solidFill>
                <a:srgbClr val="1A1A1A"/>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70D162-17AA-414A-B172-551F4ED73BFD}"/>
              </a:ext>
            </a:extLst>
          </p:cNvPr>
          <p:cNvSpPr txBox="1"/>
          <p:nvPr userDrawn="1"/>
        </p:nvSpPr>
        <p:spPr>
          <a:xfrm>
            <a:off x="3746432" y="1893134"/>
            <a:ext cx="1676317" cy="523220"/>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College of Arts</a:t>
            </a:r>
            <a:br>
              <a:rPr lang="en-US" sz="1400" dirty="0">
                <a:solidFill>
                  <a:srgbClr val="1A1A1A"/>
                </a:solidFill>
                <a:latin typeface="Arial" panose="020B0604020202020204" pitchFamily="34" charset="0"/>
                <a:cs typeface="Arial" panose="020B0604020202020204" pitchFamily="34" charset="0"/>
              </a:rPr>
            </a:br>
            <a:r>
              <a:rPr lang="en-US" sz="1400" b="1" dirty="0">
                <a:solidFill>
                  <a:srgbClr val="1A1A1A"/>
                </a:solidFill>
                <a:latin typeface="Arial" panose="020B0604020202020204" pitchFamily="34" charset="0"/>
                <a:cs typeface="Arial" panose="020B0604020202020204" pitchFamily="34" charset="0"/>
              </a:rPr>
              <a:t>and Sciences</a:t>
            </a:r>
          </a:p>
        </p:txBody>
      </p:sp>
      <p:sp>
        <p:nvSpPr>
          <p:cNvPr id="22" name="TextBox 21">
            <a:extLst>
              <a:ext uri="{FF2B5EF4-FFF2-40B4-BE49-F238E27FC236}">
                <a16:creationId xmlns:a16="http://schemas.microsoft.com/office/drawing/2014/main" id="{1140AECC-2852-3B48-B51A-80B5E7CDBCC7}"/>
              </a:ext>
            </a:extLst>
          </p:cNvPr>
          <p:cNvSpPr txBox="1"/>
          <p:nvPr userDrawn="1"/>
        </p:nvSpPr>
        <p:spPr>
          <a:xfrm>
            <a:off x="6500009" y="2108577"/>
            <a:ext cx="1676317"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Divinity School</a:t>
            </a:r>
            <a:endParaRPr lang="en-US" sz="1400" dirty="0">
              <a:solidFill>
                <a:srgbClr val="1A1A1A"/>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05663EA-250A-A24A-BF53-0FA1A5EE3B7A}"/>
              </a:ext>
            </a:extLst>
          </p:cNvPr>
          <p:cNvSpPr txBox="1"/>
          <p:nvPr userDrawn="1"/>
        </p:nvSpPr>
        <p:spPr>
          <a:xfrm>
            <a:off x="9281954" y="2108577"/>
            <a:ext cx="1785072"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Graduate School</a:t>
            </a:r>
            <a:endParaRPr lang="en-US" sz="1400" dirty="0">
              <a:solidFill>
                <a:srgbClr val="1A1A1A"/>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FC1B1C5-3349-4846-A0F1-D6E86F5762A6}"/>
              </a:ext>
            </a:extLst>
          </p:cNvPr>
          <p:cNvSpPr txBox="1"/>
          <p:nvPr userDrawn="1"/>
        </p:nvSpPr>
        <p:spPr>
          <a:xfrm>
            <a:off x="982613" y="3737377"/>
            <a:ext cx="1676317"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Law School</a:t>
            </a:r>
            <a:endParaRPr lang="en-US" sz="1400" dirty="0">
              <a:solidFill>
                <a:srgbClr val="1A1A1A"/>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BF4D32B-9B34-A64E-9C72-44B90CF4B7E1}"/>
              </a:ext>
            </a:extLst>
          </p:cNvPr>
          <p:cNvSpPr txBox="1"/>
          <p:nvPr userDrawn="1"/>
        </p:nvSpPr>
        <p:spPr>
          <a:xfrm>
            <a:off x="3746432" y="3306490"/>
            <a:ext cx="1676317" cy="738664"/>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Owen Graduate School of Management</a:t>
            </a:r>
            <a:endParaRPr lang="en-US" sz="1400" dirty="0">
              <a:solidFill>
                <a:srgbClr val="1A1A1A"/>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2DAF53A-0296-F842-B971-2C80F878B028}"/>
              </a:ext>
            </a:extLst>
          </p:cNvPr>
          <p:cNvSpPr txBox="1"/>
          <p:nvPr userDrawn="1"/>
        </p:nvSpPr>
        <p:spPr>
          <a:xfrm>
            <a:off x="6500009" y="3737377"/>
            <a:ext cx="1676317"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Peabody College</a:t>
            </a:r>
            <a:endParaRPr lang="en-US" sz="1400" dirty="0">
              <a:solidFill>
                <a:srgbClr val="1A1A1A"/>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0FF441D9-7B8A-7643-B64A-BA688EDCF850}"/>
              </a:ext>
            </a:extLst>
          </p:cNvPr>
          <p:cNvSpPr txBox="1"/>
          <p:nvPr userDrawn="1"/>
        </p:nvSpPr>
        <p:spPr>
          <a:xfrm>
            <a:off x="9281954" y="3521934"/>
            <a:ext cx="1785072" cy="523220"/>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School of Engineering</a:t>
            </a:r>
            <a:endParaRPr lang="en-US" sz="1400" dirty="0">
              <a:solidFill>
                <a:srgbClr val="1A1A1A"/>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96856156-5CE2-B74F-8659-51D32F182E20}"/>
              </a:ext>
            </a:extLst>
          </p:cNvPr>
          <p:cNvSpPr txBox="1"/>
          <p:nvPr userDrawn="1"/>
        </p:nvSpPr>
        <p:spPr>
          <a:xfrm>
            <a:off x="982613" y="5067794"/>
            <a:ext cx="1676317" cy="523220"/>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School of </a:t>
            </a:r>
            <a:br>
              <a:rPr lang="en-US" sz="1400" b="1" dirty="0">
                <a:solidFill>
                  <a:srgbClr val="1A1A1A"/>
                </a:solidFill>
                <a:latin typeface="Arial" panose="020B0604020202020204" pitchFamily="34" charset="0"/>
                <a:cs typeface="Arial" panose="020B0604020202020204" pitchFamily="34" charset="0"/>
              </a:rPr>
            </a:br>
            <a:r>
              <a:rPr lang="en-US" sz="1400" b="1" dirty="0">
                <a:solidFill>
                  <a:srgbClr val="1A1A1A"/>
                </a:solidFill>
                <a:latin typeface="Arial" panose="020B0604020202020204" pitchFamily="34" charset="0"/>
                <a:cs typeface="Arial" panose="020B0604020202020204" pitchFamily="34" charset="0"/>
              </a:rPr>
              <a:t>Medicine</a:t>
            </a:r>
            <a:endParaRPr lang="en-US" sz="1400" dirty="0">
              <a:solidFill>
                <a:srgbClr val="1A1A1A"/>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8223F9C-2080-5545-8CEE-1BE489720355}"/>
              </a:ext>
            </a:extLst>
          </p:cNvPr>
          <p:cNvSpPr txBox="1"/>
          <p:nvPr userDrawn="1"/>
        </p:nvSpPr>
        <p:spPr>
          <a:xfrm>
            <a:off x="3746432" y="5067794"/>
            <a:ext cx="1676317" cy="523220"/>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School of </a:t>
            </a:r>
            <a:br>
              <a:rPr lang="en-US" sz="1400" b="1" dirty="0">
                <a:solidFill>
                  <a:srgbClr val="1A1A1A"/>
                </a:solidFill>
                <a:latin typeface="Arial" panose="020B0604020202020204" pitchFamily="34" charset="0"/>
                <a:cs typeface="Arial" panose="020B0604020202020204" pitchFamily="34" charset="0"/>
              </a:rPr>
            </a:br>
            <a:r>
              <a:rPr lang="en-US" sz="1400" b="1" dirty="0">
                <a:solidFill>
                  <a:srgbClr val="1A1A1A"/>
                </a:solidFill>
                <a:latin typeface="Arial" panose="020B0604020202020204" pitchFamily="34" charset="0"/>
                <a:cs typeface="Arial" panose="020B0604020202020204" pitchFamily="34" charset="0"/>
              </a:rPr>
              <a:t>Nursing</a:t>
            </a:r>
            <a:endParaRPr lang="en-US" sz="1400" dirty="0">
              <a:solidFill>
                <a:srgbClr val="1A1A1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519907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GUIDE01">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56C623-889A-D64C-A80F-1588AA9E6D62}"/>
              </a:ext>
            </a:extLst>
          </p:cNvPr>
          <p:cNvSpPr txBox="1"/>
          <p:nvPr userDrawn="1"/>
        </p:nvSpPr>
        <p:spPr>
          <a:xfrm>
            <a:off x="545695" y="6044910"/>
            <a:ext cx="2508886" cy="355290"/>
          </a:xfrm>
          <a:prstGeom prst="rect">
            <a:avLst/>
          </a:prstGeom>
          <a:noFill/>
        </p:spPr>
        <p:txBody>
          <a:bodyPr wrap="square" rtlCol="0">
            <a:spAutoFit/>
          </a:bodyPr>
          <a:lstStyle/>
          <a:p>
            <a:pPr>
              <a:lnSpc>
                <a:spcPct val="150000"/>
              </a:lnSpc>
              <a:buClr>
                <a:srgbClr val="D2B16D"/>
              </a:buClr>
              <a:buSzPct val="70000"/>
            </a:pPr>
            <a:r>
              <a:rPr lang="en-US" sz="1300" dirty="0">
                <a:latin typeface="Arial" panose="020B0604020202020204" pitchFamily="34" charset="0"/>
                <a:cs typeface="Arial" panose="020B0604020202020204" pitchFamily="34" charset="0"/>
              </a:rPr>
              <a:t>Arial Sans Body Copy, 13 </a:t>
            </a:r>
            <a:r>
              <a:rPr lang="en-US" sz="1300" dirty="0" err="1">
                <a:latin typeface="Arial" panose="020B0604020202020204" pitchFamily="34" charset="0"/>
                <a:cs typeface="Arial" panose="020B0604020202020204" pitchFamily="34" charset="0"/>
              </a:rPr>
              <a:t>pt</a:t>
            </a:r>
            <a:endParaRPr lang="en-US" sz="13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F62E11D-4718-EA46-8CE2-BE431E7B0D1F}"/>
              </a:ext>
            </a:extLst>
          </p:cNvPr>
          <p:cNvSpPr txBox="1"/>
          <p:nvPr userDrawn="1"/>
        </p:nvSpPr>
        <p:spPr>
          <a:xfrm>
            <a:off x="521841" y="1849167"/>
            <a:ext cx="5113378"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Headings, Arial 40 </a:t>
            </a:r>
            <a:r>
              <a:rPr lang="en-US" sz="4000" dirty="0" err="1">
                <a:latin typeface="Arial" panose="020B0604020202020204" pitchFamily="34" charset="0"/>
                <a:cs typeface="Arial" panose="020B0604020202020204" pitchFamily="34" charset="0"/>
              </a:rPr>
              <a:t>pt</a:t>
            </a:r>
            <a:endParaRPr lang="en-US" sz="4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BA0A615-42F9-534F-B3B0-CB12ECF809A5}"/>
              </a:ext>
            </a:extLst>
          </p:cNvPr>
          <p:cNvSpPr/>
          <p:nvPr userDrawn="1"/>
        </p:nvSpPr>
        <p:spPr>
          <a:xfrm>
            <a:off x="8807508" y="4998767"/>
            <a:ext cx="1361440" cy="650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6BD72B-AD4A-E547-8043-5A7B2C3EC93F}"/>
              </a:ext>
            </a:extLst>
          </p:cNvPr>
          <p:cNvSpPr/>
          <p:nvPr userDrawn="1"/>
        </p:nvSpPr>
        <p:spPr>
          <a:xfrm>
            <a:off x="7120948" y="1849167"/>
            <a:ext cx="1361440" cy="1300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747E4A-BD1B-6E4C-849D-12970E8D205D}"/>
              </a:ext>
            </a:extLst>
          </p:cNvPr>
          <p:cNvSpPr/>
          <p:nvPr userDrawn="1"/>
        </p:nvSpPr>
        <p:spPr>
          <a:xfrm>
            <a:off x="8807508" y="3418827"/>
            <a:ext cx="1361440" cy="130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3FC237-D8C5-C840-9451-D7B5FB58F94B}"/>
              </a:ext>
            </a:extLst>
          </p:cNvPr>
          <p:cNvSpPr/>
          <p:nvPr userDrawn="1"/>
        </p:nvSpPr>
        <p:spPr>
          <a:xfrm>
            <a:off x="7106490" y="3418827"/>
            <a:ext cx="1361440" cy="13004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6289AF-EC1A-4A4A-8E7D-3E57AC20108D}"/>
              </a:ext>
            </a:extLst>
          </p:cNvPr>
          <p:cNvSpPr/>
          <p:nvPr userDrawn="1"/>
        </p:nvSpPr>
        <p:spPr>
          <a:xfrm>
            <a:off x="8807508" y="5648947"/>
            <a:ext cx="1361440" cy="60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88104-CA0B-734C-BBE7-F868FED1D742}"/>
              </a:ext>
            </a:extLst>
          </p:cNvPr>
          <p:cNvSpPr/>
          <p:nvPr userDrawn="1"/>
        </p:nvSpPr>
        <p:spPr>
          <a:xfrm>
            <a:off x="8807508" y="1849167"/>
            <a:ext cx="1361440" cy="13004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9104253-DE58-E149-A889-5CA049887AE3}"/>
              </a:ext>
            </a:extLst>
          </p:cNvPr>
          <p:cNvCxnSpPr>
            <a:cxnSpLocks/>
          </p:cNvCxnSpPr>
          <p:nvPr userDrawn="1"/>
        </p:nvCxnSpPr>
        <p:spPr>
          <a:xfrm>
            <a:off x="8447610" y="1849167"/>
            <a:ext cx="0" cy="1300420"/>
          </a:xfrm>
          <a:prstGeom prst="line">
            <a:avLst/>
          </a:prstGeom>
          <a:ln w="825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6455F1E7-E645-FB45-A6BA-04684AACD01C}"/>
              </a:ext>
            </a:extLst>
          </p:cNvPr>
          <p:cNvSpPr txBox="1"/>
          <p:nvPr userDrawn="1"/>
        </p:nvSpPr>
        <p:spPr>
          <a:xfrm>
            <a:off x="7120948" y="1849167"/>
            <a:ext cx="812334" cy="525465"/>
          </a:xfrm>
          <a:prstGeom prst="rect">
            <a:avLst/>
          </a:prstGeom>
          <a:noFill/>
        </p:spPr>
        <p:txBody>
          <a:bodyPr wrap="square" rtlCol="0">
            <a:spAutoFit/>
          </a:bodyPr>
          <a:lstStyle/>
          <a:p>
            <a:pPr>
              <a:lnSpc>
                <a:spcPct val="150000"/>
              </a:lnSpc>
              <a:buClr>
                <a:srgbClr val="D2B16D"/>
              </a:buClr>
              <a:buSzPct val="70000"/>
            </a:pPr>
            <a:r>
              <a:rPr lang="en-US" sz="1000" dirty="0">
                <a:solidFill>
                  <a:schemeClr val="bg1"/>
                </a:solidFill>
                <a:latin typeface="Arial" panose="020B0604020202020204" pitchFamily="34" charset="0"/>
                <a:cs typeface="Arial" panose="020B0604020202020204" pitchFamily="34" charset="0"/>
              </a:rPr>
              <a:t>Black</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1c1c1c</a:t>
            </a:r>
          </a:p>
        </p:txBody>
      </p:sp>
      <p:sp>
        <p:nvSpPr>
          <p:cNvPr id="15" name="TextBox 14">
            <a:extLst>
              <a:ext uri="{FF2B5EF4-FFF2-40B4-BE49-F238E27FC236}">
                <a16:creationId xmlns:a16="http://schemas.microsoft.com/office/drawing/2014/main" id="{E302AE29-8ADA-C046-9599-92EF9A546173}"/>
              </a:ext>
            </a:extLst>
          </p:cNvPr>
          <p:cNvSpPr txBox="1"/>
          <p:nvPr userDrawn="1"/>
        </p:nvSpPr>
        <p:spPr>
          <a:xfrm>
            <a:off x="8807508" y="1849167"/>
            <a:ext cx="812334" cy="525465"/>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White</a:t>
            </a:r>
          </a:p>
          <a:p>
            <a:pPr>
              <a:lnSpc>
                <a:spcPct val="150000"/>
              </a:lnSpc>
              <a:buClr>
                <a:srgbClr val="D2B16D"/>
              </a:buClr>
              <a:buSzPct val="70000"/>
            </a:pPr>
            <a:r>
              <a:rPr lang="en-US" sz="1000" dirty="0">
                <a:latin typeface="Arial" panose="020B0604020202020204" pitchFamily="34" charset="0"/>
                <a:cs typeface="Arial" panose="020B0604020202020204" pitchFamily="34" charset="0"/>
              </a:rPr>
              <a:t>FFFFFF</a:t>
            </a:r>
          </a:p>
        </p:txBody>
      </p:sp>
      <p:sp>
        <p:nvSpPr>
          <p:cNvPr id="16" name="TextBox 15">
            <a:extLst>
              <a:ext uri="{FF2B5EF4-FFF2-40B4-BE49-F238E27FC236}">
                <a16:creationId xmlns:a16="http://schemas.microsoft.com/office/drawing/2014/main" id="{83E73C1E-53A4-D84D-A178-5B5A617F78BC}"/>
              </a:ext>
            </a:extLst>
          </p:cNvPr>
          <p:cNvSpPr txBox="1"/>
          <p:nvPr userDrawn="1"/>
        </p:nvSpPr>
        <p:spPr>
          <a:xfrm>
            <a:off x="7120948" y="3413807"/>
            <a:ext cx="812334" cy="529119"/>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Light Grey</a:t>
            </a:r>
            <a:br>
              <a:rPr lang="en-US" sz="1000" dirty="0">
                <a:latin typeface="Arial" panose="020B0604020202020204" pitchFamily="34" charset="0"/>
                <a:cs typeface="Arial" panose="020B0604020202020204" pitchFamily="34" charset="0"/>
              </a:rPr>
            </a:br>
            <a:r>
              <a:rPr lang="en-US" sz="1000" dirty="0"/>
              <a:t>E4E4E4</a:t>
            </a:r>
            <a:endParaRPr lang="en-US" sz="1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11ED535D-A10D-514B-9F9F-0844839B3629}"/>
              </a:ext>
            </a:extLst>
          </p:cNvPr>
          <p:cNvSpPr/>
          <p:nvPr userDrawn="1"/>
        </p:nvSpPr>
        <p:spPr>
          <a:xfrm>
            <a:off x="7106490" y="4998737"/>
            <a:ext cx="1361440" cy="13004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1809E39-741B-D44A-8266-1421FF133A91}"/>
              </a:ext>
            </a:extLst>
          </p:cNvPr>
          <p:cNvSpPr txBox="1"/>
          <p:nvPr userDrawn="1"/>
        </p:nvSpPr>
        <p:spPr>
          <a:xfrm>
            <a:off x="7141268" y="5017661"/>
            <a:ext cx="812334" cy="529119"/>
          </a:xfrm>
          <a:prstGeom prst="rect">
            <a:avLst/>
          </a:prstGeom>
          <a:noFill/>
        </p:spPr>
        <p:txBody>
          <a:bodyPr wrap="square" rtlCol="0">
            <a:spAutoFit/>
          </a:bodyPr>
          <a:lstStyle/>
          <a:p>
            <a:pPr>
              <a:lnSpc>
                <a:spcPct val="150000"/>
              </a:lnSpc>
              <a:buClr>
                <a:srgbClr val="D2B16D"/>
              </a:buClr>
              <a:buSzPct val="70000"/>
            </a:pPr>
            <a:r>
              <a:rPr lang="en-US" sz="1000" dirty="0">
                <a:solidFill>
                  <a:schemeClr val="bg1"/>
                </a:solidFill>
                <a:latin typeface="Arial" panose="020B0604020202020204" pitchFamily="34" charset="0"/>
                <a:cs typeface="Arial" panose="020B0604020202020204" pitchFamily="34" charset="0"/>
              </a:rPr>
              <a:t>Dark Grey</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rPr>
              <a:t>777777</a:t>
            </a:r>
            <a:endParaRPr lang="en-US" sz="10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3FDDBAB-FE01-2341-BA73-05964EA44299}"/>
              </a:ext>
            </a:extLst>
          </p:cNvPr>
          <p:cNvSpPr txBox="1"/>
          <p:nvPr userDrawn="1"/>
        </p:nvSpPr>
        <p:spPr>
          <a:xfrm>
            <a:off x="8807508" y="3413807"/>
            <a:ext cx="812334" cy="529119"/>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Sand</a:t>
            </a:r>
          </a:p>
          <a:p>
            <a:pPr>
              <a:lnSpc>
                <a:spcPct val="150000"/>
              </a:lnSpc>
              <a:buClr>
                <a:srgbClr val="D2B16D"/>
              </a:buClr>
              <a:buSzPct val="70000"/>
            </a:pPr>
            <a:r>
              <a:rPr lang="en-US" sz="1000" dirty="0"/>
              <a:t>E0D5C0</a:t>
            </a:r>
            <a:endParaRPr lang="en-US" sz="1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3737DFF-CC88-6842-A062-F7997C8B4514}"/>
              </a:ext>
            </a:extLst>
          </p:cNvPr>
          <p:cNvSpPr txBox="1"/>
          <p:nvPr userDrawn="1"/>
        </p:nvSpPr>
        <p:spPr>
          <a:xfrm>
            <a:off x="8807508" y="4998767"/>
            <a:ext cx="812334" cy="529119"/>
          </a:xfrm>
          <a:prstGeom prst="rect">
            <a:avLst/>
          </a:prstGeom>
          <a:noFill/>
        </p:spPr>
        <p:txBody>
          <a:bodyPr wrap="square" rtlCol="0">
            <a:spAutoFit/>
          </a:bodyPr>
          <a:lstStyle/>
          <a:p>
            <a:pPr>
              <a:lnSpc>
                <a:spcPct val="150000"/>
              </a:lnSpc>
              <a:buClr>
                <a:srgbClr val="D2B16D"/>
              </a:buClr>
              <a:buSzPct val="70000"/>
            </a:pPr>
            <a:r>
              <a:rPr lang="en-US" sz="1000" dirty="0"/>
              <a:t>Highlight</a:t>
            </a:r>
            <a:br>
              <a:rPr lang="en-US" sz="1000" dirty="0"/>
            </a:br>
            <a:r>
              <a:rPr lang="en-US" sz="1000" dirty="0"/>
              <a:t>ECB748</a:t>
            </a:r>
            <a:endParaRPr lang="en-US" sz="1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BEE7D320-ED07-994F-8D89-6E0937B549A5}"/>
              </a:ext>
            </a:extLst>
          </p:cNvPr>
          <p:cNvSpPr txBox="1"/>
          <p:nvPr userDrawn="1"/>
        </p:nvSpPr>
        <p:spPr>
          <a:xfrm>
            <a:off x="8807508" y="5649007"/>
            <a:ext cx="812334" cy="529119"/>
          </a:xfrm>
          <a:prstGeom prst="rect">
            <a:avLst/>
          </a:prstGeom>
          <a:noFill/>
        </p:spPr>
        <p:txBody>
          <a:bodyPr wrap="square" rtlCol="0">
            <a:spAutoFit/>
          </a:bodyPr>
          <a:lstStyle/>
          <a:p>
            <a:pPr>
              <a:lnSpc>
                <a:spcPct val="150000"/>
              </a:lnSpc>
              <a:buClr>
                <a:srgbClr val="D2B16D"/>
              </a:buClr>
              <a:buSzPct val="70000"/>
            </a:pPr>
            <a:r>
              <a:rPr lang="en-US" sz="1000" dirty="0"/>
              <a:t>Sky</a:t>
            </a:r>
            <a:br>
              <a:rPr lang="en-US" sz="1000" dirty="0"/>
            </a:br>
            <a:r>
              <a:rPr lang="en-US" sz="1000" dirty="0"/>
              <a:t>B3C9CD</a:t>
            </a:r>
            <a:endParaRPr lang="en-US" sz="1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86ED116-782C-3A44-A5B2-3C1ED2B9CCBE}"/>
              </a:ext>
            </a:extLst>
          </p:cNvPr>
          <p:cNvSpPr txBox="1"/>
          <p:nvPr userDrawn="1"/>
        </p:nvSpPr>
        <p:spPr>
          <a:xfrm>
            <a:off x="629505" y="4405634"/>
            <a:ext cx="4898050" cy="496931"/>
          </a:xfrm>
          <a:prstGeom prst="rect">
            <a:avLst/>
          </a:prstGeom>
          <a:noFill/>
        </p:spPr>
        <p:txBody>
          <a:bodyPr wrap="square" rtlCol="0">
            <a:spAutoFit/>
          </a:bodyPr>
          <a:lstStyle/>
          <a:p>
            <a:pPr marL="342900" indent="-342900">
              <a:lnSpc>
                <a:spcPct val="150000"/>
              </a:lnSpc>
              <a:buClr>
                <a:srgbClr val="D2B16D"/>
              </a:buClr>
              <a:buSzPct val="70000"/>
              <a:buFont typeface="Arial" panose="020B0604020202020204" pitchFamily="34" charset="0"/>
              <a:buChar char="•"/>
            </a:pPr>
            <a:r>
              <a:rPr lang="en-US" sz="2000" dirty="0">
                <a:latin typeface="Arial" panose="020B0604020202020204" pitchFamily="34" charset="0"/>
                <a:cs typeface="Arial" panose="020B0604020202020204" pitchFamily="34" charset="0"/>
              </a:rPr>
              <a:t>Large Bullets, Arial, 20 </a:t>
            </a:r>
            <a:r>
              <a:rPr lang="en-US" sz="2000" dirty="0" err="1">
                <a:latin typeface="Arial" panose="020B0604020202020204" pitchFamily="34" charset="0"/>
                <a:cs typeface="Arial" panose="020B0604020202020204" pitchFamily="34" charset="0"/>
              </a:rPr>
              <a:t>pt</a:t>
            </a:r>
            <a:endParaRPr lang="en-US" sz="20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6D86519E-0EA4-AB4F-BDE2-EB72A52F437E}"/>
              </a:ext>
            </a:extLst>
          </p:cNvPr>
          <p:cNvSpPr txBox="1"/>
          <p:nvPr userDrawn="1"/>
        </p:nvSpPr>
        <p:spPr>
          <a:xfrm>
            <a:off x="545695" y="5538301"/>
            <a:ext cx="2508886" cy="416011"/>
          </a:xfrm>
          <a:prstGeom prst="rect">
            <a:avLst/>
          </a:prstGeom>
          <a:noFill/>
        </p:spPr>
        <p:txBody>
          <a:bodyPr wrap="square" rtlCol="0">
            <a:spAutoFit/>
          </a:bodyPr>
          <a:lstStyle/>
          <a:p>
            <a:pPr>
              <a:lnSpc>
                <a:spcPct val="150000"/>
              </a:lnSpc>
              <a:buClr>
                <a:srgbClr val="D2B16D"/>
              </a:buClr>
              <a:buSzPct val="70000"/>
            </a:pPr>
            <a:r>
              <a:rPr lang="en-US" sz="1600" dirty="0">
                <a:latin typeface="Arial" panose="020B0604020202020204" pitchFamily="34" charset="0"/>
                <a:cs typeface="Arial" panose="020B0604020202020204" pitchFamily="34" charset="0"/>
              </a:rPr>
              <a:t>Arial Subhead,16 </a:t>
            </a:r>
            <a:r>
              <a:rPr lang="en-US" sz="1600" dirty="0" err="1">
                <a:latin typeface="Arial" panose="020B0604020202020204" pitchFamily="34" charset="0"/>
                <a:cs typeface="Arial" panose="020B0604020202020204" pitchFamily="34" charset="0"/>
              </a:rPr>
              <a:t>pt</a:t>
            </a:r>
            <a:endParaRPr lang="en-US" sz="1600" dirty="0">
              <a:latin typeface="Arial" panose="020B0604020202020204" pitchFamily="34" charset="0"/>
              <a:cs typeface="Arial" panose="020B0604020202020204" pitchFamily="34" charset="0"/>
            </a:endParaRPr>
          </a:p>
        </p:txBody>
      </p:sp>
      <p:sp>
        <p:nvSpPr>
          <p:cNvPr id="24" name="Object13">
            <a:extLst>
              <a:ext uri="{FF2B5EF4-FFF2-40B4-BE49-F238E27FC236}">
                <a16:creationId xmlns:a16="http://schemas.microsoft.com/office/drawing/2014/main" id="{4A489953-6FB5-F741-9FA2-46C088632D1F}"/>
              </a:ext>
            </a:extLst>
          </p:cNvPr>
          <p:cNvSpPr/>
          <p:nvPr userDrawn="1"/>
        </p:nvSpPr>
        <p:spPr>
          <a:xfrm>
            <a:off x="1052495" y="5017781"/>
            <a:ext cx="1900486" cy="274154"/>
          </a:xfrm>
          <a:prstGeom prst="rect">
            <a:avLst/>
          </a:prstGeom>
          <a:noFill/>
          <a:ln/>
        </p:spPr>
        <p:txBody>
          <a:bodyPr wrap="square" lIns="0" tIns="0" rIns="0" bIns="0" rtlCol="0" anchor="t"/>
          <a:lstStyle/>
          <a:p>
            <a:pPr marL="171450" indent="-171450">
              <a:lnSpc>
                <a:spcPct val="150000"/>
              </a:lnSpc>
              <a:buClr>
                <a:schemeClr val="accent2"/>
              </a:buClr>
              <a:buFont typeface="Arial" panose="020B0604020202020204" pitchFamily="34" charset="0"/>
              <a:buChar char="•"/>
            </a:pPr>
            <a:r>
              <a:rPr lang="en-US" sz="1000" dirty="0">
                <a:solidFill>
                  <a:schemeClr val="tx2"/>
                </a:solidFill>
                <a:latin typeface="Arial" panose="020B0604020202020204" pitchFamily="34" charset="0"/>
                <a:ea typeface="Theinhardt Regular" pitchFamily="34" charset="-122"/>
                <a:cs typeface="Arial" panose="020B0604020202020204" pitchFamily="34" charset="0"/>
              </a:rPr>
              <a:t>Small Bullets, Arial, 10 </a:t>
            </a:r>
            <a:r>
              <a:rPr lang="en-US" sz="1000" dirty="0" err="1">
                <a:solidFill>
                  <a:schemeClr val="tx2"/>
                </a:solidFill>
                <a:latin typeface="Arial" panose="020B0604020202020204" pitchFamily="34" charset="0"/>
                <a:ea typeface="Theinhardt Regular" pitchFamily="34" charset="-122"/>
                <a:cs typeface="Arial" panose="020B0604020202020204" pitchFamily="34" charset="0"/>
              </a:rPr>
              <a:t>pt</a:t>
            </a:r>
            <a:endParaRPr lang="en-US" sz="1000" dirty="0">
              <a:solidFill>
                <a:schemeClr val="tx2"/>
              </a:solidFill>
              <a:latin typeface="Arial" panose="020B0604020202020204" pitchFamily="34" charset="0"/>
              <a:cs typeface="Arial" panose="020B0604020202020204" pitchFamily="34" charset="0"/>
            </a:endParaRPr>
          </a:p>
        </p:txBody>
      </p:sp>
      <p:sp>
        <p:nvSpPr>
          <p:cNvPr id="25" name="Object4">
            <a:extLst>
              <a:ext uri="{FF2B5EF4-FFF2-40B4-BE49-F238E27FC236}">
                <a16:creationId xmlns:a16="http://schemas.microsoft.com/office/drawing/2014/main" id="{7B7B9E91-D001-2C4B-8006-89E16166AD20}"/>
              </a:ext>
            </a:extLst>
          </p:cNvPr>
          <p:cNvSpPr/>
          <p:nvPr userDrawn="1"/>
        </p:nvSpPr>
        <p:spPr>
          <a:xfrm>
            <a:off x="629505" y="3577594"/>
            <a:ext cx="3677920" cy="828040"/>
          </a:xfrm>
          <a:prstGeom prst="rect">
            <a:avLst/>
          </a:prstGeom>
          <a:noFill/>
          <a:ln/>
        </p:spPr>
        <p:txBody>
          <a:bodyPr wrap="square" lIns="0" tIns="0" rIns="0" bIns="0" rtlCol="0" anchor="ctr"/>
          <a:lstStyle/>
          <a:p>
            <a:pPr>
              <a:lnSpc>
                <a:spcPts val="3037"/>
              </a:lnSpc>
              <a:spcAft>
                <a:spcPts val="1450"/>
              </a:spcAft>
            </a:pPr>
            <a:r>
              <a:rPr lang="en-US" sz="2200" dirty="0">
                <a:latin typeface="Times New Roman" panose="02020603050405020304" pitchFamily="18" charset="0"/>
                <a:ea typeface="Academica Light Pro Regular" pitchFamily="34" charset="-122"/>
                <a:cs typeface="Times New Roman" panose="02020603050405020304" pitchFamily="18" charset="0"/>
              </a:rPr>
              <a:t>Large Statement, Times, 22 </a:t>
            </a:r>
            <a:r>
              <a:rPr lang="en-US" sz="2200" dirty="0" err="1">
                <a:latin typeface="Times New Roman" panose="02020603050405020304" pitchFamily="18" charset="0"/>
                <a:ea typeface="Academica Light Pro Regular" pitchFamily="34" charset="-122"/>
                <a:cs typeface="Times New Roman" panose="02020603050405020304" pitchFamily="18" charset="0"/>
              </a:rPr>
              <a:t>pt</a:t>
            </a:r>
            <a:endParaRPr lang="en-US" sz="22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0244110B-E6AC-0E4F-86A9-410524E79ED7}"/>
              </a:ext>
            </a:extLst>
          </p:cNvPr>
          <p:cNvSpPr txBox="1"/>
          <p:nvPr userDrawn="1"/>
        </p:nvSpPr>
        <p:spPr>
          <a:xfrm>
            <a:off x="521841" y="2696674"/>
            <a:ext cx="4694509"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Subtitles, Arial, 36 </a:t>
            </a:r>
            <a:r>
              <a:rPr lang="en-US" sz="3600" dirty="0" err="1">
                <a:latin typeface="Arial" panose="020B0604020202020204" pitchFamily="34" charset="0"/>
                <a:cs typeface="Arial" panose="020B0604020202020204" pitchFamily="34" charset="0"/>
              </a:rPr>
              <a:t>pt</a:t>
            </a:r>
            <a:endParaRPr lang="en-US" sz="36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922664CB-322A-E34F-8539-B80BDF759C0F}"/>
              </a:ext>
            </a:extLst>
          </p:cNvPr>
          <p:cNvSpPr/>
          <p:nvPr userDrawn="1"/>
        </p:nvSpPr>
        <p:spPr>
          <a:xfrm>
            <a:off x="8807508" y="2476435"/>
            <a:ext cx="1361440" cy="673152"/>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362D7-CE1B-2949-89F1-84E55779FEE7}"/>
              </a:ext>
            </a:extLst>
          </p:cNvPr>
          <p:cNvSpPr txBox="1"/>
          <p:nvPr userDrawn="1"/>
        </p:nvSpPr>
        <p:spPr>
          <a:xfrm>
            <a:off x="8807508" y="2492980"/>
            <a:ext cx="812334" cy="525465"/>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Cream</a:t>
            </a:r>
          </a:p>
          <a:p>
            <a:pPr>
              <a:lnSpc>
                <a:spcPct val="150000"/>
              </a:lnSpc>
              <a:buClr>
                <a:srgbClr val="D2B16D"/>
              </a:buClr>
              <a:buSzPct val="70000"/>
            </a:pPr>
            <a:r>
              <a:rPr lang="en-US" sz="1000" dirty="0">
                <a:latin typeface="Arial" panose="020B0604020202020204" pitchFamily="34" charset="0"/>
                <a:cs typeface="Arial" panose="020B0604020202020204" pitchFamily="34" charset="0"/>
              </a:rPr>
              <a:t>F5F3EF</a:t>
            </a:r>
          </a:p>
        </p:txBody>
      </p:sp>
      <p:cxnSp>
        <p:nvCxnSpPr>
          <p:cNvPr id="29" name="Straight Connector 28">
            <a:extLst>
              <a:ext uri="{FF2B5EF4-FFF2-40B4-BE49-F238E27FC236}">
                <a16:creationId xmlns:a16="http://schemas.microsoft.com/office/drawing/2014/main" id="{BCFFD3F9-EA55-5941-A112-A6DBD4B519E4}"/>
              </a:ext>
            </a:extLst>
          </p:cNvPr>
          <p:cNvCxnSpPr>
            <a:cxnSpLocks/>
          </p:cNvCxnSpPr>
          <p:nvPr userDrawn="1"/>
        </p:nvCxnSpPr>
        <p:spPr>
          <a:xfrm>
            <a:off x="593012" y="1017632"/>
            <a:ext cx="108427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2836242-D62C-1942-AD70-BD64D3073DC7}"/>
              </a:ext>
            </a:extLst>
          </p:cNvPr>
          <p:cNvSpPr txBox="1"/>
          <p:nvPr userDrawn="1"/>
        </p:nvSpPr>
        <p:spPr>
          <a:xfrm>
            <a:off x="472917" y="343881"/>
            <a:ext cx="10962869" cy="600164"/>
          </a:xfrm>
          <a:prstGeom prst="rect">
            <a:avLst/>
          </a:prstGeom>
          <a:noFill/>
        </p:spPr>
        <p:txBody>
          <a:bodyPr wrap="square" rtlCol="0">
            <a:spAutoFit/>
          </a:bodyPr>
          <a:lstStyle/>
          <a:p>
            <a:pPr algn="l">
              <a:lnSpc>
                <a:spcPct val="100000"/>
              </a:lnSpc>
            </a:pPr>
            <a:r>
              <a:rPr lang="en-US" sz="3300" b="1" i="0" spc="300" dirty="0">
                <a:latin typeface="Arial" panose="020B0604020202020204" pitchFamily="34" charset="0"/>
                <a:ea typeface="Tahoma" panose="020B0604030504040204" pitchFamily="34" charset="0"/>
                <a:cs typeface="Arial" panose="020B0604020202020204" pitchFamily="34" charset="0"/>
              </a:rPr>
              <a:t>THEME FONTS AND COLORS</a:t>
            </a:r>
            <a:endParaRPr lang="en-US" sz="3300" b="1" i="0" spc="300" baseline="0" dirty="0">
              <a:latin typeface="Arial" panose="020B0604020202020204" pitchFamily="34" charset="0"/>
              <a:ea typeface="Tahoma" panose="020B060403050404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865D6674-7026-FC4D-BE16-17F37B89C66A}"/>
              </a:ext>
            </a:extLst>
          </p:cNvPr>
          <p:cNvSpPr txBox="1"/>
          <p:nvPr userDrawn="1"/>
        </p:nvSpPr>
        <p:spPr>
          <a:xfrm>
            <a:off x="500412" y="1238057"/>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FONTS</a:t>
            </a:r>
          </a:p>
        </p:txBody>
      </p:sp>
      <p:cxnSp>
        <p:nvCxnSpPr>
          <p:cNvPr id="32" name="Straight Connector 31">
            <a:extLst>
              <a:ext uri="{FF2B5EF4-FFF2-40B4-BE49-F238E27FC236}">
                <a16:creationId xmlns:a16="http://schemas.microsoft.com/office/drawing/2014/main" id="{AF36D48C-A837-9240-84E3-A8BC4028DBFA}"/>
              </a:ext>
            </a:extLst>
          </p:cNvPr>
          <p:cNvCxnSpPr>
            <a:cxnSpLocks/>
          </p:cNvCxnSpPr>
          <p:nvPr userDrawn="1"/>
        </p:nvCxnSpPr>
        <p:spPr>
          <a:xfrm>
            <a:off x="593012" y="1683345"/>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350948-03D5-4443-BEDD-B8A5A62130C7}"/>
              </a:ext>
            </a:extLst>
          </p:cNvPr>
          <p:cNvSpPr txBox="1"/>
          <p:nvPr userDrawn="1"/>
        </p:nvSpPr>
        <p:spPr>
          <a:xfrm>
            <a:off x="6975652" y="1238057"/>
            <a:ext cx="49994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COLORS</a:t>
            </a:r>
          </a:p>
        </p:txBody>
      </p:sp>
      <p:cxnSp>
        <p:nvCxnSpPr>
          <p:cNvPr id="34" name="Straight Connector 33">
            <a:extLst>
              <a:ext uri="{FF2B5EF4-FFF2-40B4-BE49-F238E27FC236}">
                <a16:creationId xmlns:a16="http://schemas.microsoft.com/office/drawing/2014/main" id="{2BCABEE2-DDF7-434C-8329-6DFB04441E63}"/>
              </a:ext>
            </a:extLst>
          </p:cNvPr>
          <p:cNvCxnSpPr>
            <a:cxnSpLocks/>
          </p:cNvCxnSpPr>
          <p:nvPr userDrawn="1"/>
        </p:nvCxnSpPr>
        <p:spPr>
          <a:xfrm>
            <a:off x="7068252" y="1683345"/>
            <a:ext cx="423447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472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GUIDE02">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ABC8669E-B216-AA42-B53A-973035C85CE2}"/>
              </a:ext>
            </a:extLst>
          </p:cNvPr>
          <p:cNvCxnSpPr>
            <a:cxnSpLocks/>
          </p:cNvCxnSpPr>
          <p:nvPr userDrawn="1"/>
        </p:nvCxnSpPr>
        <p:spPr>
          <a:xfrm>
            <a:off x="593012" y="1017632"/>
            <a:ext cx="108427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72C731-1402-D34C-B7DD-4065D53CE563}"/>
              </a:ext>
            </a:extLst>
          </p:cNvPr>
          <p:cNvSpPr txBox="1"/>
          <p:nvPr userDrawn="1"/>
        </p:nvSpPr>
        <p:spPr>
          <a:xfrm>
            <a:off x="472918" y="343881"/>
            <a:ext cx="5981125" cy="600164"/>
          </a:xfrm>
          <a:prstGeom prst="rect">
            <a:avLst/>
          </a:prstGeom>
          <a:noFill/>
        </p:spPr>
        <p:txBody>
          <a:bodyPr wrap="none" rtlCol="0">
            <a:spAutoFit/>
          </a:bodyPr>
          <a:lstStyle/>
          <a:p>
            <a:pPr algn="l">
              <a:lnSpc>
                <a:spcPct val="100000"/>
              </a:lnSpc>
            </a:pPr>
            <a:r>
              <a:rPr lang="en-US" sz="3300" b="1" i="0" spc="300" dirty="0">
                <a:latin typeface="Arial" panose="020B0604020202020204" pitchFamily="34" charset="0"/>
                <a:ea typeface="Tahoma" panose="020B0604030504040204" pitchFamily="34" charset="0"/>
                <a:cs typeface="Arial" panose="020B0604020202020204" pitchFamily="34" charset="0"/>
              </a:rPr>
              <a:t>TEMPLATE GUIDELINES</a:t>
            </a:r>
            <a:endParaRPr lang="en-US" sz="3300" b="1" i="0" spc="300" baseline="0" dirty="0">
              <a:latin typeface="Arial" panose="020B0604020202020204" pitchFamily="34" charset="0"/>
              <a:ea typeface="Tahoma" panose="020B060403050404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3FFBCD6-4509-E545-897B-13343F0A4AA2}"/>
              </a:ext>
            </a:extLst>
          </p:cNvPr>
          <p:cNvSpPr txBox="1"/>
          <p:nvPr userDrawn="1"/>
        </p:nvSpPr>
        <p:spPr>
          <a:xfrm>
            <a:off x="500412" y="1238057"/>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USING SLIDE LAYOUTS</a:t>
            </a:r>
          </a:p>
        </p:txBody>
      </p:sp>
      <p:cxnSp>
        <p:nvCxnSpPr>
          <p:cNvPr id="32" name="Straight Connector 31">
            <a:extLst>
              <a:ext uri="{FF2B5EF4-FFF2-40B4-BE49-F238E27FC236}">
                <a16:creationId xmlns:a16="http://schemas.microsoft.com/office/drawing/2014/main" id="{1F24369F-C194-AD45-85F6-6988005CDA65}"/>
              </a:ext>
            </a:extLst>
          </p:cNvPr>
          <p:cNvCxnSpPr>
            <a:cxnSpLocks/>
          </p:cNvCxnSpPr>
          <p:nvPr userDrawn="1"/>
        </p:nvCxnSpPr>
        <p:spPr>
          <a:xfrm>
            <a:off x="593012" y="1683345"/>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9A14FE-18BE-6142-B636-9CCED47D817E}"/>
              </a:ext>
            </a:extLst>
          </p:cNvPr>
          <p:cNvSpPr txBox="1"/>
          <p:nvPr userDrawn="1"/>
        </p:nvSpPr>
        <p:spPr>
          <a:xfrm>
            <a:off x="520121" y="1883971"/>
            <a:ext cx="2933258" cy="346057"/>
          </a:xfrm>
          <a:prstGeom prst="rect">
            <a:avLst/>
          </a:prstGeom>
          <a:noFill/>
        </p:spPr>
        <p:txBody>
          <a:bodyPr wrap="square" rtlCol="0">
            <a:spAutoFit/>
          </a:bodyPr>
          <a:lstStyle/>
          <a:p>
            <a:pPr lvl="0">
              <a:lnSpc>
                <a:spcPts val="2200"/>
              </a:lnSpc>
            </a:pPr>
            <a:r>
              <a:rPr lang="en-US" sz="1400" b="1" i="0" spc="150" baseline="0" dirty="0">
                <a:latin typeface="Arial" panose="020B0604020202020204" pitchFamily="34" charset="0"/>
                <a:ea typeface="Tahoma" panose="020B0604030504040204" pitchFamily="34" charset="0"/>
                <a:cs typeface="Arial" panose="020B0604020202020204" pitchFamily="34" charset="0"/>
              </a:rPr>
              <a:t>To insert a new slide:</a:t>
            </a:r>
          </a:p>
        </p:txBody>
      </p:sp>
      <p:sp>
        <p:nvSpPr>
          <p:cNvPr id="34" name="TextBox 33">
            <a:extLst>
              <a:ext uri="{FF2B5EF4-FFF2-40B4-BE49-F238E27FC236}">
                <a16:creationId xmlns:a16="http://schemas.microsoft.com/office/drawing/2014/main" id="{E08843B7-205D-3946-ABAE-B1BDBD70F068}"/>
              </a:ext>
            </a:extLst>
          </p:cNvPr>
          <p:cNvSpPr txBox="1"/>
          <p:nvPr userDrawn="1"/>
        </p:nvSpPr>
        <p:spPr>
          <a:xfrm>
            <a:off x="520120" y="2285462"/>
            <a:ext cx="4872151" cy="1439625"/>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Click the arrow on the right slide of the </a:t>
            </a:r>
            <a:br>
              <a:rPr lang="en-US" sz="1200" b="0" i="0" spc="150" baseline="0" dirty="0">
                <a:latin typeface="Arial" panose="020B0604020202020204" pitchFamily="34" charset="0"/>
                <a:ea typeface="Tahoma" panose="020B0604030504040204" pitchFamily="34" charset="0"/>
                <a:cs typeface="Arial" panose="020B0604020202020204" pitchFamily="34" charset="0"/>
              </a:rPr>
            </a:br>
            <a:r>
              <a:rPr lang="en-US" sz="1200" b="0" i="0" spc="150" baseline="0" dirty="0">
                <a:latin typeface="Arial" panose="020B0604020202020204" pitchFamily="34" charset="0"/>
                <a:ea typeface="Tahoma" panose="020B0604030504040204" pitchFamily="34" charset="0"/>
                <a:cs typeface="Arial" panose="020B0604020202020204" pitchFamily="34" charset="0"/>
              </a:rPr>
              <a:t>New Slide button</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Choose an appropriate layout from</a:t>
            </a:r>
            <a:br>
              <a:rPr lang="en-US" sz="1200" b="0" i="0" spc="150" baseline="0" dirty="0">
                <a:latin typeface="Arial" panose="020B0604020202020204" pitchFamily="34" charset="0"/>
                <a:ea typeface="Tahoma" panose="020B0604030504040204" pitchFamily="34" charset="0"/>
                <a:cs typeface="Arial" panose="020B0604020202020204" pitchFamily="34" charset="0"/>
              </a:rPr>
            </a:br>
            <a:r>
              <a:rPr lang="en-US" sz="1200" b="0" i="0" spc="150" baseline="0" dirty="0">
                <a:latin typeface="Arial" panose="020B0604020202020204" pitchFamily="34" charset="0"/>
                <a:ea typeface="Tahoma" panose="020B0604030504040204" pitchFamily="34" charset="0"/>
                <a:cs typeface="Arial" panose="020B0604020202020204" pitchFamily="34" charset="0"/>
              </a:rPr>
              <a:t>the gallery</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Edit as needed, following the guidelines</a:t>
            </a:r>
          </a:p>
        </p:txBody>
      </p:sp>
      <p:sp>
        <p:nvSpPr>
          <p:cNvPr id="35" name="TextBox 34">
            <a:extLst>
              <a:ext uri="{FF2B5EF4-FFF2-40B4-BE49-F238E27FC236}">
                <a16:creationId xmlns:a16="http://schemas.microsoft.com/office/drawing/2014/main" id="{02ECCC39-BB65-AC40-AD18-8F381A0C05D3}"/>
              </a:ext>
            </a:extLst>
          </p:cNvPr>
          <p:cNvSpPr txBox="1"/>
          <p:nvPr userDrawn="1"/>
        </p:nvSpPr>
        <p:spPr>
          <a:xfrm>
            <a:off x="5785109" y="1238057"/>
            <a:ext cx="49994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CHANGING SLIDE LAYOUTS</a:t>
            </a:r>
          </a:p>
        </p:txBody>
      </p:sp>
      <p:cxnSp>
        <p:nvCxnSpPr>
          <p:cNvPr id="36" name="Straight Connector 35">
            <a:extLst>
              <a:ext uri="{FF2B5EF4-FFF2-40B4-BE49-F238E27FC236}">
                <a16:creationId xmlns:a16="http://schemas.microsoft.com/office/drawing/2014/main" id="{9A836D77-69F2-494D-B305-F1C1FC3DB5D5}"/>
              </a:ext>
            </a:extLst>
          </p:cNvPr>
          <p:cNvCxnSpPr>
            <a:cxnSpLocks/>
          </p:cNvCxnSpPr>
          <p:nvPr userDrawn="1"/>
        </p:nvCxnSpPr>
        <p:spPr>
          <a:xfrm>
            <a:off x="5877709" y="1683345"/>
            <a:ext cx="423447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3EE09A-33B1-9548-B0A8-602C83122867}"/>
              </a:ext>
            </a:extLst>
          </p:cNvPr>
          <p:cNvSpPr txBox="1"/>
          <p:nvPr userDrawn="1"/>
        </p:nvSpPr>
        <p:spPr>
          <a:xfrm>
            <a:off x="5804817" y="1883971"/>
            <a:ext cx="5630970" cy="626903"/>
          </a:xfrm>
          <a:prstGeom prst="rect">
            <a:avLst/>
          </a:prstGeom>
          <a:noFill/>
        </p:spPr>
        <p:txBody>
          <a:bodyPr wrap="square" rtlCol="0">
            <a:spAutoFit/>
          </a:bodyPr>
          <a:lstStyle/>
          <a:p>
            <a:pPr lvl="0">
              <a:lnSpc>
                <a:spcPts val="2200"/>
              </a:lnSpc>
            </a:pPr>
            <a:r>
              <a:rPr lang="en-US" sz="1400" b="1" i="0" spc="150" baseline="0" dirty="0">
                <a:latin typeface="Arial" panose="020B0604020202020204" pitchFamily="34" charset="0"/>
                <a:ea typeface="Tahoma" panose="020B0604030504040204" pitchFamily="34" charset="0"/>
                <a:cs typeface="Arial" panose="020B0604020202020204" pitchFamily="34" charset="0"/>
              </a:rPr>
              <a:t>If you wish to use a different layout for your existing slide, there is no need to insert a new one. Simply:</a:t>
            </a:r>
          </a:p>
        </p:txBody>
      </p:sp>
      <p:sp>
        <p:nvSpPr>
          <p:cNvPr id="38" name="TextBox 37">
            <a:extLst>
              <a:ext uri="{FF2B5EF4-FFF2-40B4-BE49-F238E27FC236}">
                <a16:creationId xmlns:a16="http://schemas.microsoft.com/office/drawing/2014/main" id="{031C6390-568E-664C-ACF3-B99CCB8654EF}"/>
              </a:ext>
            </a:extLst>
          </p:cNvPr>
          <p:cNvSpPr txBox="1"/>
          <p:nvPr userDrawn="1"/>
        </p:nvSpPr>
        <p:spPr>
          <a:xfrm>
            <a:off x="5794963" y="2880710"/>
            <a:ext cx="4979724" cy="608628"/>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With your slide selected, click in the Layout button</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Choose a new layout from the gallery</a:t>
            </a:r>
          </a:p>
        </p:txBody>
      </p:sp>
      <p:sp>
        <p:nvSpPr>
          <p:cNvPr id="39" name="TextBox 38">
            <a:extLst>
              <a:ext uri="{FF2B5EF4-FFF2-40B4-BE49-F238E27FC236}">
                <a16:creationId xmlns:a16="http://schemas.microsoft.com/office/drawing/2014/main" id="{29F05F79-EC1D-A349-A6B8-A12B4B8D0A25}"/>
              </a:ext>
            </a:extLst>
          </p:cNvPr>
          <p:cNvSpPr txBox="1"/>
          <p:nvPr userDrawn="1"/>
        </p:nvSpPr>
        <p:spPr>
          <a:xfrm>
            <a:off x="500412" y="4204094"/>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ADDING PHOTOS</a:t>
            </a:r>
          </a:p>
        </p:txBody>
      </p:sp>
      <p:cxnSp>
        <p:nvCxnSpPr>
          <p:cNvPr id="40" name="Straight Connector 39">
            <a:extLst>
              <a:ext uri="{FF2B5EF4-FFF2-40B4-BE49-F238E27FC236}">
                <a16:creationId xmlns:a16="http://schemas.microsoft.com/office/drawing/2014/main" id="{543F06E8-7784-FF40-A314-DF298C2524EE}"/>
              </a:ext>
            </a:extLst>
          </p:cNvPr>
          <p:cNvCxnSpPr>
            <a:cxnSpLocks/>
          </p:cNvCxnSpPr>
          <p:nvPr userDrawn="1"/>
        </p:nvCxnSpPr>
        <p:spPr>
          <a:xfrm>
            <a:off x="593012" y="4649382"/>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FD4B2C-D8ED-6B48-AE76-57FC0651AA54}"/>
              </a:ext>
            </a:extLst>
          </p:cNvPr>
          <p:cNvSpPr txBox="1"/>
          <p:nvPr userDrawn="1"/>
        </p:nvSpPr>
        <p:spPr>
          <a:xfrm>
            <a:off x="520120" y="4819272"/>
            <a:ext cx="2933258" cy="346057"/>
          </a:xfrm>
          <a:prstGeom prst="rect">
            <a:avLst/>
          </a:prstGeom>
          <a:noFill/>
        </p:spPr>
        <p:txBody>
          <a:bodyPr wrap="square" rtlCol="0">
            <a:spAutoFit/>
          </a:bodyPr>
          <a:lstStyle/>
          <a:p>
            <a:pPr lvl="0">
              <a:lnSpc>
                <a:spcPts val="2200"/>
              </a:lnSpc>
            </a:pPr>
            <a:r>
              <a:rPr lang="en-US" sz="1400" b="1" i="0" spc="150" baseline="0" dirty="0">
                <a:latin typeface="Arial" panose="020B0604020202020204" pitchFamily="34" charset="0"/>
                <a:ea typeface="Tahoma" panose="020B0604030504040204" pitchFamily="34" charset="0"/>
                <a:cs typeface="Arial" panose="020B0604020202020204" pitchFamily="34" charset="0"/>
              </a:rPr>
              <a:t>To add photos:</a:t>
            </a:r>
          </a:p>
        </p:txBody>
      </p:sp>
      <p:sp>
        <p:nvSpPr>
          <p:cNvPr id="55" name="TextBox 54">
            <a:extLst>
              <a:ext uri="{FF2B5EF4-FFF2-40B4-BE49-F238E27FC236}">
                <a16:creationId xmlns:a16="http://schemas.microsoft.com/office/drawing/2014/main" id="{5414F1C2-5923-6443-8748-E242306AC19E}"/>
              </a:ext>
            </a:extLst>
          </p:cNvPr>
          <p:cNvSpPr txBox="1"/>
          <p:nvPr userDrawn="1"/>
        </p:nvSpPr>
        <p:spPr>
          <a:xfrm>
            <a:off x="520120" y="5236131"/>
            <a:ext cx="7532747" cy="1169551"/>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Click on the placeholder icon and upload desired image</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Once uploaded choose “Picture Format” in the top ribbon menu</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Click on the “Crop” dropdown and choose “Fill” then drag image to reframe</a:t>
            </a:r>
          </a:p>
          <a:p>
            <a:pPr marL="0" lvl="0" indent="0">
              <a:lnSpc>
                <a:spcPct val="100000"/>
              </a:lnSpc>
              <a:buFont typeface="+mj-lt"/>
              <a:buNone/>
            </a:pPr>
            <a:endParaRPr lang="en-US" sz="1600" b="0" i="0" spc="150" baseline="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58686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_place image">
    <p:bg>
      <p:bgPr>
        <a:solidFill>
          <a:schemeClr val="tx1"/>
        </a:solid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4CED8E1A-BA0A-C041-B60A-D0D46E8B2AA0}"/>
              </a:ext>
            </a:extLst>
          </p:cNvPr>
          <p:cNvSpPr>
            <a:spLocks noGrp="1" noChangeAspect="1"/>
          </p:cNvSpPr>
          <p:nvPr>
            <p:ph type="pic" idx="13"/>
          </p:nvPr>
        </p:nvSpPr>
        <p:spPr>
          <a:xfrm>
            <a:off x="6121820" y="0"/>
            <a:ext cx="6070180" cy="6858000"/>
          </a:xfrm>
        </p:spPr>
        <p:txBody>
          <a:bodyPr anchor="t">
            <a:normAutofit/>
          </a:bodyPr>
          <a:lstStyle>
            <a:lvl1pPr marL="0" indent="0" algn="ctr">
              <a:buNone/>
              <a:defRPr sz="20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endParaRPr lang="en-US" dirty="0"/>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5" name="Date Placeholder 4">
            <a:extLst>
              <a:ext uri="{FF2B5EF4-FFF2-40B4-BE49-F238E27FC236}">
                <a16:creationId xmlns:a16="http://schemas.microsoft.com/office/drawing/2014/main" id="{9062C519-EB37-774F-BD3A-23BD947ABD66}"/>
              </a:ext>
            </a:extLst>
          </p:cNvPr>
          <p:cNvSpPr>
            <a:spLocks noGrp="1"/>
          </p:cNvSpPr>
          <p:nvPr>
            <p:ph type="dt" sz="half" idx="14"/>
          </p:nvPr>
        </p:nvSpPr>
        <p:spPr>
          <a:xfrm>
            <a:off x="620767" y="4564572"/>
            <a:ext cx="2743200" cy="365125"/>
          </a:xfrm>
        </p:spPr>
        <p:txBody>
          <a:bodyPr/>
          <a:lstStyle>
            <a:lvl1pPr>
              <a:defRPr>
                <a:solidFill>
                  <a:schemeClr val="bg1"/>
                </a:solidFill>
              </a:defRPr>
            </a:lvl1pPr>
          </a:lstStyle>
          <a:p>
            <a:fld id="{4FA05971-6ECE-3048-89D4-C8CDCDF8108F}" type="datetime4">
              <a:rPr lang="en-US" smtClean="0"/>
              <a:pPr/>
              <a:t>March 22, 2023</a:t>
            </a:fld>
            <a:endParaRPr lang="en-US" dirty="0"/>
          </a:p>
        </p:txBody>
      </p:sp>
    </p:spTree>
    <p:extLst>
      <p:ext uri="{BB962C8B-B14F-4D97-AF65-F5344CB8AC3E}">
        <p14:creationId xmlns:p14="http://schemas.microsoft.com/office/powerpoint/2010/main" val="3817856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_with lis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927" y="670745"/>
            <a:ext cx="5128022" cy="1305500"/>
          </a:xfrm>
        </p:spPr>
        <p:txBody>
          <a:bodyPr anchor="t">
            <a:normAutofit/>
          </a:bodyPr>
          <a:lstStyle>
            <a:lvl1pPr algn="l">
              <a:defRPr sz="3600">
                <a:solidFill>
                  <a:schemeClr val="accent5"/>
                </a:solidFill>
              </a:defRPr>
            </a:lvl1pPr>
          </a:lstStyle>
          <a:p>
            <a:r>
              <a:rPr lang="en-US" dirty="0"/>
              <a:t>Agenda or Title Here</a:t>
            </a:r>
          </a:p>
        </p:txBody>
      </p:sp>
      <p:sp>
        <p:nvSpPr>
          <p:cNvPr id="3" name="Subtitle 2"/>
          <p:cNvSpPr>
            <a:spLocks noGrp="1"/>
          </p:cNvSpPr>
          <p:nvPr>
            <p:ph type="subTitle" idx="1" hasCustomPrompt="1"/>
          </p:nvPr>
        </p:nvSpPr>
        <p:spPr>
          <a:xfrm>
            <a:off x="630926" y="3006104"/>
            <a:ext cx="5291403" cy="3181151"/>
          </a:xfrm>
        </p:spPr>
        <p:txBody>
          <a:bodyPr>
            <a:normAutofit/>
          </a:bodyPr>
          <a:lstStyle>
            <a:lvl1pPr marL="365760" marR="0" indent="-45720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sz="2000">
                <a:solidFill>
                  <a:schemeClr val="accent6"/>
                </a:solidFill>
                <a:latin typeface="Time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28600" marR="0" lvl="0" indent="-32004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a:pPr>
            <a:endParaRPr lang="en-US" dirty="0"/>
          </a:p>
        </p:txBody>
      </p:sp>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619AE8E3-EF7B-F441-93B3-228673B018B7}"/>
              </a:ext>
            </a:extLst>
          </p:cNvPr>
          <p:cNvCxnSpPr>
            <a:cxnSpLocks/>
          </p:cNvCxnSpPr>
          <p:nvPr userDrawn="1"/>
        </p:nvCxnSpPr>
        <p:spPr>
          <a:xfrm>
            <a:off x="6106160" y="-57543"/>
            <a:ext cx="0" cy="7080135"/>
          </a:xfrm>
          <a:prstGeom prst="line">
            <a:avLst/>
          </a:prstGeom>
          <a:ln w="63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Tree>
    <p:extLst>
      <p:ext uri="{BB962C8B-B14F-4D97-AF65-F5344CB8AC3E}">
        <p14:creationId xmlns:p14="http://schemas.microsoft.com/office/powerpoint/2010/main" val="3632803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_with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4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9" name="Picture 8">
            <a:extLst>
              <a:ext uri="{FF2B5EF4-FFF2-40B4-BE49-F238E27FC236}">
                <a16:creationId xmlns:a16="http://schemas.microsoft.com/office/drawing/2014/main" id="{EA889173-9CC4-384F-87ED-3C126C08FB11}"/>
              </a:ext>
            </a:extLst>
          </p:cNvPr>
          <p:cNvPicPr>
            <a:picLocks noChangeAspect="1"/>
          </p:cNvPicPr>
          <p:nvPr userDrawn="1"/>
        </p:nvPicPr>
        <p:blipFill rotWithShape="1">
          <a:blip r:embed="rId2"/>
          <a:srcRect t="9789" r="695" b="11859"/>
          <a:stretch/>
        </p:blipFill>
        <p:spPr>
          <a:xfrm>
            <a:off x="362715" y="384049"/>
            <a:ext cx="11466571" cy="5972301"/>
          </a:xfrm>
          <a:prstGeom prst="rect">
            <a:avLst/>
          </a:prstGeom>
        </p:spPr>
      </p:pic>
    </p:spTree>
    <p:extLst>
      <p:ext uri="{BB962C8B-B14F-4D97-AF65-F5344CB8AC3E}">
        <p14:creationId xmlns:p14="http://schemas.microsoft.com/office/powerpoint/2010/main" val="27064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_place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723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58844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4D2869-1122-FD4F-93D1-E6818DABA31D}"/>
              </a:ext>
            </a:extLst>
          </p:cNvPr>
          <p:cNvSpPr>
            <a:spLocks noGrp="1"/>
          </p:cNvSpPr>
          <p:nvPr>
            <p:ph type="ctrTitle" hasCustomPrompt="1"/>
          </p:nvPr>
        </p:nvSpPr>
        <p:spPr>
          <a:xfrm>
            <a:off x="967976" y="3134047"/>
            <a:ext cx="10385823" cy="1305500"/>
          </a:xfrm>
        </p:spPr>
        <p:txBody>
          <a:bodyPr anchor="t">
            <a:normAutofit/>
          </a:bodyPr>
          <a:lstStyle>
            <a:lvl1pPr algn="ctr">
              <a:defRPr sz="4000">
                <a:solidFill>
                  <a:schemeClr val="accent5"/>
                </a:solidFill>
              </a:defRPr>
            </a:lvl1pPr>
          </a:lstStyle>
          <a:p>
            <a:r>
              <a:rPr lang="en-US" dirty="0"/>
              <a:t>Section Title Here</a:t>
            </a:r>
          </a:p>
        </p:txBody>
      </p:sp>
      <p:sp>
        <p:nvSpPr>
          <p:cNvPr id="7" name="Rectangle 6">
            <a:extLst>
              <a:ext uri="{FF2B5EF4-FFF2-40B4-BE49-F238E27FC236}">
                <a16:creationId xmlns:a16="http://schemas.microsoft.com/office/drawing/2014/main" id="{365525A9-A6AD-A44B-801E-7959EE0923FD}"/>
              </a:ext>
            </a:extLst>
          </p:cNvPr>
          <p:cNvSpPr/>
          <p:nvPr userDrawn="1"/>
        </p:nvSpPr>
        <p:spPr>
          <a:xfrm>
            <a:off x="355600" y="385065"/>
            <a:ext cx="11480800" cy="5971285"/>
          </a:xfrm>
          <a:prstGeom prst="rect">
            <a:avLst/>
          </a:prstGeom>
          <a:noFill/>
          <a:ln w="6350">
            <a:gradFill>
              <a:gsLst>
                <a:gs pos="0">
                  <a:srgbClr val="FEEEB6"/>
                </a:gs>
                <a:gs pos="100000">
                  <a:srgbClr val="B4924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04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Light">
    <p:bg>
      <p:bgPr>
        <a:solidFill>
          <a:srgbClr val="F5F3E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101" y="3148547"/>
            <a:ext cx="11230346" cy="1434085"/>
          </a:xfrm>
        </p:spPr>
        <p:txBody>
          <a:bodyPr anchor="t">
            <a:normAutofit/>
          </a:bodyPr>
          <a:lstStyle>
            <a:lvl1pPr algn="ctr">
              <a:defRPr sz="4000"/>
            </a:lvl1pPr>
          </a:lstStyle>
          <a:p>
            <a:r>
              <a:rPr lang="en-US"/>
              <a:t>Click to edit Master title style</a:t>
            </a:r>
            <a:endParaRPr lang="en-US" dirty="0"/>
          </a:p>
        </p:txBody>
      </p:sp>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5114924"/>
            <a:ext cx="5276113" cy="1051959"/>
          </a:xfrm>
        </p:spPr>
        <p:txBody>
          <a:bodyPr>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6185784" y="5114924"/>
            <a:ext cx="5276113" cy="1051959"/>
          </a:xfrm>
        </p:spPr>
        <p:txBody>
          <a:bodyPr>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Text Placeholder 3">
            <a:extLst>
              <a:ext uri="{FF2B5EF4-FFF2-40B4-BE49-F238E27FC236}">
                <a16:creationId xmlns:a16="http://schemas.microsoft.com/office/drawing/2014/main" id="{FCB49188-E5FA-E44D-BB8D-3EFB7DD66260}"/>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7" name="Text Placeholder 3">
            <a:extLst>
              <a:ext uri="{FF2B5EF4-FFF2-40B4-BE49-F238E27FC236}">
                <a16:creationId xmlns:a16="http://schemas.microsoft.com/office/drawing/2014/main" id="{3D94DB9D-64AE-3246-A5A1-033C88981041}"/>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131512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Light">
    <p:bg>
      <p:bgPr>
        <a:solidFill>
          <a:schemeClr val="accent4"/>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2463800"/>
            <a:ext cx="8529676" cy="2651125"/>
          </a:xfrm>
        </p:spPr>
        <p:txBody>
          <a:bodyPr>
            <a:normAutofit/>
          </a:bodyPr>
          <a:lstStyle>
            <a:lvl1pPr marL="0" indent="0">
              <a:lnSpc>
                <a:spcPts val="3000"/>
              </a:lnSpc>
              <a:spcBef>
                <a:spcPts val="0"/>
              </a:spcBef>
              <a:spcAft>
                <a:spcPts val="1400"/>
              </a:spcAft>
              <a:buNone/>
              <a:defRPr sz="2200" b="0" i="0" baseline="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Text Placeholder 3">
            <a:extLst>
              <a:ext uri="{FF2B5EF4-FFF2-40B4-BE49-F238E27FC236}">
                <a16:creationId xmlns:a16="http://schemas.microsoft.com/office/drawing/2014/main" id="{21D07B40-2FFE-E84A-8C1D-66AF3BE4D38E}"/>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Text Placeholder 3">
            <a:extLst>
              <a:ext uri="{FF2B5EF4-FFF2-40B4-BE49-F238E27FC236}">
                <a16:creationId xmlns:a16="http://schemas.microsoft.com/office/drawing/2014/main" id="{0D6F4D12-C76D-594A-8366-6BDB7BA91D9E}"/>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5A7115C3-295D-ED43-9822-703965AFF1AC}"/>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169190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4FA05971-6ECE-3048-89D4-C8CDCDF8108F}" type="datetime4">
              <a:rPr lang="en-US" smtClean="0"/>
              <a:t>March 22, 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5F19FF4C-6E22-8645-B7ED-109F1958085F}" type="slidenum">
              <a:rPr lang="en-US" smtClean="0"/>
              <a:pPr/>
              <a:t>‹#›</a:t>
            </a:fld>
            <a:endParaRPr lang="en-US" dirty="0"/>
          </a:p>
        </p:txBody>
      </p:sp>
      <p:sp>
        <p:nvSpPr>
          <p:cNvPr id="7" name="Rectangle 6">
            <a:extLst>
              <a:ext uri="{FF2B5EF4-FFF2-40B4-BE49-F238E27FC236}">
                <a16:creationId xmlns:a16="http://schemas.microsoft.com/office/drawing/2014/main" id="{F1471D03-3865-D34B-8E7F-4D9212E48FF0}"/>
              </a:ext>
            </a:extLst>
          </p:cNvPr>
          <p:cNvSpPr/>
          <p:nvPr userDrawn="1"/>
        </p:nvSpPr>
        <p:spPr>
          <a:xfrm>
            <a:off x="-1336363" y="4289458"/>
            <a:ext cx="1143775" cy="604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BC954E-AAA1-BD40-A56D-98BAB934B2A6}"/>
              </a:ext>
            </a:extLst>
          </p:cNvPr>
          <p:cNvSpPr/>
          <p:nvPr userDrawn="1"/>
        </p:nvSpPr>
        <p:spPr>
          <a:xfrm>
            <a:off x="-1321905" y="276999"/>
            <a:ext cx="1129317" cy="599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1131E6-79A8-1248-9C11-D19D84E4070A}"/>
              </a:ext>
            </a:extLst>
          </p:cNvPr>
          <p:cNvSpPr/>
          <p:nvPr userDrawn="1"/>
        </p:nvSpPr>
        <p:spPr>
          <a:xfrm>
            <a:off x="-1336363" y="3593426"/>
            <a:ext cx="1143775" cy="6067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6EED77-DA3A-C246-8826-3C95DA6290B2}"/>
              </a:ext>
            </a:extLst>
          </p:cNvPr>
          <p:cNvSpPr/>
          <p:nvPr userDrawn="1"/>
        </p:nvSpPr>
        <p:spPr>
          <a:xfrm>
            <a:off x="-1336362" y="941894"/>
            <a:ext cx="1129316" cy="5991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926DDE-1973-9249-8B67-79F28A67A5CC}"/>
              </a:ext>
            </a:extLst>
          </p:cNvPr>
          <p:cNvSpPr/>
          <p:nvPr userDrawn="1"/>
        </p:nvSpPr>
        <p:spPr>
          <a:xfrm>
            <a:off x="-1336363" y="4983173"/>
            <a:ext cx="1129315" cy="60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82ADD5C-05AF-2849-808E-5A5329FE307B}"/>
              </a:ext>
            </a:extLst>
          </p:cNvPr>
          <p:cNvSpPr/>
          <p:nvPr userDrawn="1"/>
        </p:nvSpPr>
        <p:spPr>
          <a:xfrm>
            <a:off x="-1336363" y="2268952"/>
            <a:ext cx="1129315" cy="58386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1331D78-EB57-CF49-B681-1FFB250F2AA3}"/>
              </a:ext>
            </a:extLst>
          </p:cNvPr>
          <p:cNvCxnSpPr>
            <a:cxnSpLocks/>
          </p:cNvCxnSpPr>
          <p:nvPr userDrawn="1"/>
        </p:nvCxnSpPr>
        <p:spPr>
          <a:xfrm>
            <a:off x="-229369" y="276999"/>
            <a:ext cx="0" cy="599123"/>
          </a:xfrm>
          <a:prstGeom prst="line">
            <a:avLst/>
          </a:prstGeom>
          <a:ln w="825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7181A33-7A78-A745-B85F-272ACD897C6A}"/>
              </a:ext>
            </a:extLst>
          </p:cNvPr>
          <p:cNvSpPr txBox="1"/>
          <p:nvPr userDrawn="1"/>
        </p:nvSpPr>
        <p:spPr>
          <a:xfrm>
            <a:off x="-1321904" y="276999"/>
            <a:ext cx="671342" cy="525465"/>
          </a:xfrm>
          <a:prstGeom prst="rect">
            <a:avLst/>
          </a:prstGeom>
          <a:noFill/>
        </p:spPr>
        <p:txBody>
          <a:bodyPr wrap="square" rtlCol="0">
            <a:spAutoFit/>
          </a:bodyPr>
          <a:lstStyle/>
          <a:p>
            <a:pPr>
              <a:lnSpc>
                <a:spcPct val="150000"/>
              </a:lnSpc>
              <a:buClr>
                <a:srgbClr val="D2B16D"/>
              </a:buClr>
              <a:buSzPct val="70000"/>
            </a:pPr>
            <a:r>
              <a:rPr lang="en-US" sz="1000" dirty="0">
                <a:solidFill>
                  <a:schemeClr val="bg1"/>
                </a:solidFill>
                <a:latin typeface="Arial" panose="020B0604020202020204" pitchFamily="34" charset="0"/>
                <a:cs typeface="Arial" panose="020B0604020202020204" pitchFamily="34" charset="0"/>
              </a:rPr>
              <a:t>Black</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1c1c1c</a:t>
            </a:r>
          </a:p>
        </p:txBody>
      </p:sp>
      <p:sp>
        <p:nvSpPr>
          <p:cNvPr id="15" name="TextBox 14">
            <a:extLst>
              <a:ext uri="{FF2B5EF4-FFF2-40B4-BE49-F238E27FC236}">
                <a16:creationId xmlns:a16="http://schemas.microsoft.com/office/drawing/2014/main" id="{4CFE2321-9A11-C64F-94E7-483770247088}"/>
              </a:ext>
            </a:extLst>
          </p:cNvPr>
          <p:cNvSpPr txBox="1"/>
          <p:nvPr userDrawn="1"/>
        </p:nvSpPr>
        <p:spPr>
          <a:xfrm>
            <a:off x="-1336363" y="2268952"/>
            <a:ext cx="685801" cy="525465"/>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White</a:t>
            </a:r>
          </a:p>
          <a:p>
            <a:pPr>
              <a:lnSpc>
                <a:spcPct val="150000"/>
              </a:lnSpc>
              <a:buClr>
                <a:srgbClr val="D2B16D"/>
              </a:buClr>
              <a:buSzPct val="70000"/>
            </a:pPr>
            <a:r>
              <a:rPr lang="en-US" sz="1000" dirty="0">
                <a:latin typeface="Arial" panose="020B0604020202020204" pitchFamily="34" charset="0"/>
                <a:cs typeface="Arial" panose="020B0604020202020204" pitchFamily="34" charset="0"/>
              </a:rPr>
              <a:t>FFFFFF</a:t>
            </a:r>
          </a:p>
        </p:txBody>
      </p:sp>
      <p:sp>
        <p:nvSpPr>
          <p:cNvPr id="16" name="TextBox 15">
            <a:extLst>
              <a:ext uri="{FF2B5EF4-FFF2-40B4-BE49-F238E27FC236}">
                <a16:creationId xmlns:a16="http://schemas.microsoft.com/office/drawing/2014/main" id="{AD7381ED-C72B-874C-B467-99E2F441CCAD}"/>
              </a:ext>
            </a:extLst>
          </p:cNvPr>
          <p:cNvSpPr txBox="1"/>
          <p:nvPr userDrawn="1"/>
        </p:nvSpPr>
        <p:spPr>
          <a:xfrm>
            <a:off x="-1321904" y="936874"/>
            <a:ext cx="812334" cy="529119"/>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Light Grey</a:t>
            </a:r>
            <a:br>
              <a:rPr lang="en-US" sz="1000" dirty="0">
                <a:latin typeface="Arial" panose="020B0604020202020204" pitchFamily="34" charset="0"/>
                <a:cs typeface="Arial" panose="020B0604020202020204" pitchFamily="34" charset="0"/>
              </a:rPr>
            </a:br>
            <a:r>
              <a:rPr lang="en-US" sz="1000" dirty="0"/>
              <a:t>E4E4E4</a:t>
            </a:r>
            <a:endParaRPr lang="en-US" sz="1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8FF914F-CFCB-D848-ADFF-6E9476EB121C}"/>
              </a:ext>
            </a:extLst>
          </p:cNvPr>
          <p:cNvSpPr/>
          <p:nvPr userDrawn="1"/>
        </p:nvSpPr>
        <p:spPr>
          <a:xfrm>
            <a:off x="-1336363" y="1605423"/>
            <a:ext cx="1129315" cy="599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3FD0814-E463-9D45-AEB0-1B8834E02DA1}"/>
              </a:ext>
            </a:extLst>
          </p:cNvPr>
          <p:cNvSpPr txBox="1"/>
          <p:nvPr userDrawn="1"/>
        </p:nvSpPr>
        <p:spPr>
          <a:xfrm>
            <a:off x="-1301584" y="1624347"/>
            <a:ext cx="792014" cy="529119"/>
          </a:xfrm>
          <a:prstGeom prst="rect">
            <a:avLst/>
          </a:prstGeom>
          <a:noFill/>
        </p:spPr>
        <p:txBody>
          <a:bodyPr wrap="square" rtlCol="0">
            <a:spAutoFit/>
          </a:bodyPr>
          <a:lstStyle/>
          <a:p>
            <a:pPr>
              <a:lnSpc>
                <a:spcPct val="150000"/>
              </a:lnSpc>
              <a:buClr>
                <a:srgbClr val="D2B16D"/>
              </a:buClr>
              <a:buSzPct val="70000"/>
            </a:pPr>
            <a:r>
              <a:rPr lang="en-US" sz="1000" dirty="0">
                <a:solidFill>
                  <a:schemeClr val="bg1"/>
                </a:solidFill>
                <a:latin typeface="Arial" panose="020B0604020202020204" pitchFamily="34" charset="0"/>
                <a:cs typeface="Arial" panose="020B0604020202020204" pitchFamily="34" charset="0"/>
              </a:rPr>
              <a:t>Dark Grey</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rPr>
              <a:t>777777</a:t>
            </a:r>
            <a:endParaRPr lang="en-US" sz="10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C5062F4-50A3-5F4D-97CC-2E68DAC9E8D1}"/>
              </a:ext>
            </a:extLst>
          </p:cNvPr>
          <p:cNvSpPr txBox="1"/>
          <p:nvPr userDrawn="1"/>
        </p:nvSpPr>
        <p:spPr>
          <a:xfrm>
            <a:off x="-1336363" y="3588406"/>
            <a:ext cx="685801" cy="529119"/>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Sand</a:t>
            </a:r>
          </a:p>
          <a:p>
            <a:pPr>
              <a:lnSpc>
                <a:spcPct val="150000"/>
              </a:lnSpc>
              <a:buClr>
                <a:srgbClr val="D2B16D"/>
              </a:buClr>
              <a:buSzPct val="70000"/>
            </a:pPr>
            <a:r>
              <a:rPr lang="en-US" sz="1000" dirty="0"/>
              <a:t>E0D5C0</a:t>
            </a:r>
            <a:endParaRPr lang="en-US" sz="1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DF9139F-AB33-C942-A4C9-2A932C16E874}"/>
              </a:ext>
            </a:extLst>
          </p:cNvPr>
          <p:cNvSpPr txBox="1"/>
          <p:nvPr userDrawn="1"/>
        </p:nvSpPr>
        <p:spPr>
          <a:xfrm>
            <a:off x="-1336363" y="4289458"/>
            <a:ext cx="685801" cy="529119"/>
          </a:xfrm>
          <a:prstGeom prst="rect">
            <a:avLst/>
          </a:prstGeom>
          <a:noFill/>
        </p:spPr>
        <p:txBody>
          <a:bodyPr wrap="square" rtlCol="0">
            <a:spAutoFit/>
          </a:bodyPr>
          <a:lstStyle/>
          <a:p>
            <a:pPr>
              <a:lnSpc>
                <a:spcPct val="150000"/>
              </a:lnSpc>
              <a:buClr>
                <a:srgbClr val="D2B16D"/>
              </a:buClr>
              <a:buSzPct val="70000"/>
            </a:pPr>
            <a:r>
              <a:rPr lang="en-US" sz="1000" dirty="0"/>
              <a:t>Highlight</a:t>
            </a:r>
            <a:br>
              <a:rPr lang="en-US" sz="1000" dirty="0"/>
            </a:br>
            <a:r>
              <a:rPr lang="en-US" sz="1000" dirty="0"/>
              <a:t>ECB748</a:t>
            </a:r>
            <a:endParaRPr lang="en-US" sz="1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1E3D5FF-412F-3446-9C5A-C792CFFD52B8}"/>
              </a:ext>
            </a:extLst>
          </p:cNvPr>
          <p:cNvSpPr txBox="1"/>
          <p:nvPr userDrawn="1"/>
        </p:nvSpPr>
        <p:spPr>
          <a:xfrm>
            <a:off x="-1336363" y="4983233"/>
            <a:ext cx="685801" cy="529119"/>
          </a:xfrm>
          <a:prstGeom prst="rect">
            <a:avLst/>
          </a:prstGeom>
          <a:noFill/>
        </p:spPr>
        <p:txBody>
          <a:bodyPr wrap="square" rtlCol="0">
            <a:spAutoFit/>
          </a:bodyPr>
          <a:lstStyle/>
          <a:p>
            <a:pPr>
              <a:lnSpc>
                <a:spcPct val="150000"/>
              </a:lnSpc>
              <a:buClr>
                <a:srgbClr val="D2B16D"/>
              </a:buClr>
              <a:buSzPct val="70000"/>
            </a:pPr>
            <a:r>
              <a:rPr lang="en-US" sz="1000" dirty="0"/>
              <a:t>Sky</a:t>
            </a:r>
            <a:br>
              <a:rPr lang="en-US" sz="1000" dirty="0"/>
            </a:br>
            <a:r>
              <a:rPr lang="en-US" sz="1000" dirty="0"/>
              <a:t>B3C9CD</a:t>
            </a:r>
            <a:endParaRPr lang="en-US" sz="1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7B308F8-FDBB-D94E-AAD4-B7C8DE6E641C}"/>
              </a:ext>
            </a:extLst>
          </p:cNvPr>
          <p:cNvSpPr/>
          <p:nvPr userDrawn="1"/>
        </p:nvSpPr>
        <p:spPr>
          <a:xfrm>
            <a:off x="-1336363" y="2917223"/>
            <a:ext cx="1143775" cy="606777"/>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CE59B3-A31D-5B49-A390-48365EC49154}"/>
              </a:ext>
            </a:extLst>
          </p:cNvPr>
          <p:cNvSpPr txBox="1"/>
          <p:nvPr userDrawn="1"/>
        </p:nvSpPr>
        <p:spPr>
          <a:xfrm>
            <a:off x="-1336363" y="2933768"/>
            <a:ext cx="685801" cy="525465"/>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Cream</a:t>
            </a:r>
          </a:p>
          <a:p>
            <a:pPr>
              <a:lnSpc>
                <a:spcPct val="150000"/>
              </a:lnSpc>
              <a:buClr>
                <a:srgbClr val="D2B16D"/>
              </a:buClr>
              <a:buSzPct val="70000"/>
            </a:pPr>
            <a:r>
              <a:rPr lang="en-US" sz="1000" dirty="0">
                <a:latin typeface="Arial" panose="020B0604020202020204" pitchFamily="34" charset="0"/>
                <a:cs typeface="Arial" panose="020B0604020202020204" pitchFamily="34" charset="0"/>
              </a:rPr>
              <a:t>F5F3EF</a:t>
            </a:r>
          </a:p>
        </p:txBody>
      </p:sp>
      <p:sp>
        <p:nvSpPr>
          <p:cNvPr id="26" name="TextBox 25">
            <a:extLst>
              <a:ext uri="{FF2B5EF4-FFF2-40B4-BE49-F238E27FC236}">
                <a16:creationId xmlns:a16="http://schemas.microsoft.com/office/drawing/2014/main" id="{17B4DBEA-F44D-1D46-88A3-F25117523E43}"/>
              </a:ext>
            </a:extLst>
          </p:cNvPr>
          <p:cNvSpPr txBox="1"/>
          <p:nvPr userDrawn="1"/>
        </p:nvSpPr>
        <p:spPr>
          <a:xfrm>
            <a:off x="-1378395" y="0"/>
            <a:ext cx="1129315" cy="276999"/>
          </a:xfrm>
          <a:prstGeom prst="rect">
            <a:avLst/>
          </a:prstGeom>
          <a:noFill/>
        </p:spPr>
        <p:txBody>
          <a:bodyPr wrap="square" rtlCol="0">
            <a:spAutoFit/>
          </a:bodyPr>
          <a:lstStyle/>
          <a:p>
            <a:r>
              <a:rPr lang="en-US" sz="1200" b="1" i="0" spc="100" baseline="0" dirty="0">
                <a:latin typeface="+mj-lt"/>
              </a:rPr>
              <a:t>Colors:</a:t>
            </a:r>
          </a:p>
        </p:txBody>
      </p:sp>
    </p:spTree>
    <p:extLst>
      <p:ext uri="{BB962C8B-B14F-4D97-AF65-F5344CB8AC3E}">
        <p14:creationId xmlns:p14="http://schemas.microsoft.com/office/powerpoint/2010/main" val="132896738"/>
      </p:ext>
    </p:extLst>
  </p:cSld>
  <p:clrMap bg1="lt1" tx1="dk1" bg2="lt2" tx2="dk2" accent1="accent1" accent2="accent2" accent3="accent3" accent4="accent4" accent5="accent5" accent6="accent6" hlink="hlink" folHlink="folHlink"/>
  <p:sldLayoutIdLst>
    <p:sldLayoutId id="2147483675" r:id="rId1"/>
    <p:sldLayoutId id="2147483688" r:id="rId2"/>
    <p:sldLayoutId id="2147483674" r:id="rId3"/>
    <p:sldLayoutId id="2147483676" r:id="rId4"/>
    <p:sldLayoutId id="2147483677" r:id="rId5"/>
    <p:sldLayoutId id="2147483689" r:id="rId6"/>
    <p:sldLayoutId id="2147483678" r:id="rId7"/>
    <p:sldLayoutId id="2147483663" r:id="rId8"/>
    <p:sldLayoutId id="2147483681" r:id="rId9"/>
    <p:sldLayoutId id="2147483682" r:id="rId10"/>
    <p:sldLayoutId id="2147483679" r:id="rId11"/>
    <p:sldLayoutId id="2147483680" r:id="rId12"/>
    <p:sldLayoutId id="2147483690" r:id="rId13"/>
    <p:sldLayoutId id="2147483683" r:id="rId14"/>
    <p:sldLayoutId id="2147483685" r:id="rId15"/>
    <p:sldLayoutId id="2147483684" r:id="rId16"/>
    <p:sldLayoutId id="2147483692" r:id="rId17"/>
    <p:sldLayoutId id="2147483686" r:id="rId18"/>
    <p:sldLayoutId id="2147483691" r:id="rId19"/>
    <p:sldLayoutId id="2147483693" r:id="rId20"/>
    <p:sldLayoutId id="2147483687" r:id="rId21"/>
    <p:sldLayoutId id="2147483672" r:id="rId22"/>
    <p:sldLayoutId id="2147483673" r:id="rId23"/>
  </p:sldLayoutIdLst>
  <p:hf sldNum="0" hdr="0"/>
  <p:txStyles>
    <p:title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4A00BA-B442-AC46-A209-60010293B6A8}"/>
              </a:ext>
            </a:extLst>
          </p:cNvPr>
          <p:cNvSpPr>
            <a:spLocks noGrp="1"/>
          </p:cNvSpPr>
          <p:nvPr>
            <p:ph type="ctrTitle"/>
          </p:nvPr>
        </p:nvSpPr>
        <p:spPr>
          <a:xfrm>
            <a:off x="630926" y="4227594"/>
            <a:ext cx="10675249" cy="1305500"/>
          </a:xfrm>
        </p:spPr>
        <p:txBody>
          <a:bodyPr/>
          <a:lstStyle/>
          <a:p>
            <a:r>
              <a:rPr lang="en-US" dirty="0"/>
              <a:t>Analyzing CMIP6 Climate Data for </a:t>
            </a:r>
            <a:r>
              <a:rPr lang="en-US"/>
              <a:t>Flood Prediction</a:t>
            </a:r>
            <a:endParaRPr lang="en-US" dirty="0"/>
          </a:p>
        </p:txBody>
      </p:sp>
      <p:sp>
        <p:nvSpPr>
          <p:cNvPr id="2" name="Subtitle 1">
            <a:extLst>
              <a:ext uri="{FF2B5EF4-FFF2-40B4-BE49-F238E27FC236}">
                <a16:creationId xmlns:a16="http://schemas.microsoft.com/office/drawing/2014/main" id="{1DA37D0A-026D-4FDC-AA68-95219F1B6D62}"/>
              </a:ext>
            </a:extLst>
          </p:cNvPr>
          <p:cNvSpPr>
            <a:spLocks noGrp="1"/>
          </p:cNvSpPr>
          <p:nvPr>
            <p:ph type="subTitle" idx="1"/>
          </p:nvPr>
        </p:nvSpPr>
        <p:spPr/>
        <p:txBody>
          <a:bodyPr/>
          <a:lstStyle/>
          <a:p>
            <a:r>
              <a:rPr lang="en-US" dirty="0"/>
              <a:t>Celine Wehbe</a:t>
            </a:r>
          </a:p>
        </p:txBody>
      </p:sp>
      <p:sp>
        <p:nvSpPr>
          <p:cNvPr id="5" name="Date Placeholder 4">
            <a:extLst>
              <a:ext uri="{FF2B5EF4-FFF2-40B4-BE49-F238E27FC236}">
                <a16:creationId xmlns:a16="http://schemas.microsoft.com/office/drawing/2014/main" id="{27CF0F30-04CD-FA43-878A-47D90E9159DD}"/>
              </a:ext>
            </a:extLst>
          </p:cNvPr>
          <p:cNvSpPr>
            <a:spLocks noGrp="1"/>
          </p:cNvSpPr>
          <p:nvPr>
            <p:ph type="dt" sz="half" idx="10"/>
          </p:nvPr>
        </p:nvSpPr>
        <p:spPr>
          <a:xfrm>
            <a:off x="9110444" y="417149"/>
            <a:ext cx="2668659" cy="365125"/>
          </a:xfrm>
        </p:spPr>
        <p:txBody>
          <a:bodyPr/>
          <a:lstStyle/>
          <a:p>
            <a:r>
              <a:rPr lang="en-US" dirty="0"/>
              <a:t>EES 5310 – Global Climate Change</a:t>
            </a:r>
          </a:p>
        </p:txBody>
      </p:sp>
    </p:spTree>
    <p:extLst>
      <p:ext uri="{BB962C8B-B14F-4D97-AF65-F5344CB8AC3E}">
        <p14:creationId xmlns:p14="http://schemas.microsoft.com/office/powerpoint/2010/main" val="230617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3" name="Picture 2">
            <a:extLst>
              <a:ext uri="{FF2B5EF4-FFF2-40B4-BE49-F238E27FC236}">
                <a16:creationId xmlns:a16="http://schemas.microsoft.com/office/drawing/2014/main" id="{99FF9B5F-FCFB-422C-8022-A3FB7DE9950A}"/>
              </a:ext>
            </a:extLst>
          </p:cNvPr>
          <p:cNvPicPr>
            <a:picLocks noChangeAspect="1"/>
          </p:cNvPicPr>
          <p:nvPr/>
        </p:nvPicPr>
        <p:blipFill>
          <a:blip r:embed="rId3"/>
          <a:stretch>
            <a:fillRect/>
          </a:stretch>
        </p:blipFill>
        <p:spPr>
          <a:xfrm>
            <a:off x="0" y="1280154"/>
            <a:ext cx="12192000" cy="4835933"/>
          </a:xfrm>
          <a:prstGeom prst="rect">
            <a:avLst/>
          </a:prstGeom>
        </p:spPr>
      </p:pic>
    </p:spTree>
    <p:extLst>
      <p:ext uri="{BB962C8B-B14F-4D97-AF65-F5344CB8AC3E}">
        <p14:creationId xmlns:p14="http://schemas.microsoft.com/office/powerpoint/2010/main" val="1874704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3" name="Picture 2">
            <a:extLst>
              <a:ext uri="{FF2B5EF4-FFF2-40B4-BE49-F238E27FC236}">
                <a16:creationId xmlns:a16="http://schemas.microsoft.com/office/drawing/2014/main" id="{A372B547-03E8-46B5-832B-E6204CA48DDF}"/>
              </a:ext>
            </a:extLst>
          </p:cNvPr>
          <p:cNvPicPr>
            <a:picLocks noChangeAspect="1"/>
          </p:cNvPicPr>
          <p:nvPr/>
        </p:nvPicPr>
        <p:blipFill>
          <a:blip r:embed="rId3"/>
          <a:stretch>
            <a:fillRect/>
          </a:stretch>
        </p:blipFill>
        <p:spPr>
          <a:xfrm>
            <a:off x="3440926" y="0"/>
            <a:ext cx="5310148" cy="6858000"/>
          </a:xfrm>
          <a:prstGeom prst="rect">
            <a:avLst/>
          </a:prstGeom>
        </p:spPr>
      </p:pic>
    </p:spTree>
    <p:extLst>
      <p:ext uri="{BB962C8B-B14F-4D97-AF65-F5344CB8AC3E}">
        <p14:creationId xmlns:p14="http://schemas.microsoft.com/office/powerpoint/2010/main" val="273094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6" name="Picture 5">
            <a:extLst>
              <a:ext uri="{FF2B5EF4-FFF2-40B4-BE49-F238E27FC236}">
                <a16:creationId xmlns:a16="http://schemas.microsoft.com/office/drawing/2014/main" id="{48480E7B-19A3-4199-8C03-FEE06E667346}"/>
              </a:ext>
            </a:extLst>
          </p:cNvPr>
          <p:cNvPicPr>
            <a:picLocks noChangeAspect="1"/>
          </p:cNvPicPr>
          <p:nvPr/>
        </p:nvPicPr>
        <p:blipFill>
          <a:blip r:embed="rId3"/>
          <a:stretch>
            <a:fillRect/>
          </a:stretch>
        </p:blipFill>
        <p:spPr>
          <a:xfrm>
            <a:off x="4188489" y="0"/>
            <a:ext cx="3815021" cy="6858000"/>
          </a:xfrm>
          <a:prstGeom prst="rect">
            <a:avLst/>
          </a:prstGeom>
        </p:spPr>
      </p:pic>
    </p:spTree>
    <p:extLst>
      <p:ext uri="{BB962C8B-B14F-4D97-AF65-F5344CB8AC3E}">
        <p14:creationId xmlns:p14="http://schemas.microsoft.com/office/powerpoint/2010/main" val="299418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CFA39F6-ADA0-40A6-89F3-A3BDBE0F3F63}"/>
              </a:ext>
            </a:extLst>
          </p:cNvPr>
          <p:cNvSpPr txBox="1">
            <a:spLocks/>
          </p:cNvSpPr>
          <p:nvPr/>
        </p:nvSpPr>
        <p:spPr>
          <a:xfrm>
            <a:off x="476101" y="241683"/>
            <a:ext cx="5619899" cy="497012"/>
          </a:xfrm>
          <a:prstGeom prst="rect">
            <a:avLst/>
          </a:prstGeom>
        </p:spPr>
        <p:txBody>
          <a:bodyPr vert="horz" lIns="91440" tIns="45720" rIns="91440" bIns="45720" rtlCol="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t>Analyzing CMIP6 Climate Data</a:t>
            </a:r>
            <a:endParaRPr lang="en-US" dirty="0"/>
          </a:p>
        </p:txBody>
      </p:sp>
      <p:sp>
        <p:nvSpPr>
          <p:cNvPr id="7" name="Text Placeholder 4">
            <a:extLst>
              <a:ext uri="{FF2B5EF4-FFF2-40B4-BE49-F238E27FC236}">
                <a16:creationId xmlns:a16="http://schemas.microsoft.com/office/drawing/2014/main" id="{8787007E-6051-45EB-8440-649CC4E778C7}"/>
              </a:ext>
            </a:extLst>
          </p:cNvPr>
          <p:cNvSpPr txBox="1">
            <a:spLocks/>
          </p:cNvSpPr>
          <p:nvPr/>
        </p:nvSpPr>
        <p:spPr>
          <a:xfrm>
            <a:off x="476100" y="698668"/>
            <a:ext cx="5619899" cy="581486"/>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a:t>RESULTS</a:t>
            </a:r>
            <a:endParaRPr lang="en-US" sz="1800" dirty="0"/>
          </a:p>
        </p:txBody>
      </p:sp>
      <p:pic>
        <p:nvPicPr>
          <p:cNvPr id="9" name="Picture 8">
            <a:extLst>
              <a:ext uri="{FF2B5EF4-FFF2-40B4-BE49-F238E27FC236}">
                <a16:creationId xmlns:a16="http://schemas.microsoft.com/office/drawing/2014/main" id="{E8CD662B-59EC-4621-B8F6-C3866950BDC0}"/>
              </a:ext>
            </a:extLst>
          </p:cNvPr>
          <p:cNvPicPr>
            <a:picLocks noChangeAspect="1"/>
          </p:cNvPicPr>
          <p:nvPr/>
        </p:nvPicPr>
        <p:blipFill>
          <a:blip r:embed="rId2"/>
          <a:stretch>
            <a:fillRect/>
          </a:stretch>
        </p:blipFill>
        <p:spPr>
          <a:xfrm>
            <a:off x="3574658" y="5286341"/>
            <a:ext cx="5595117" cy="1464927"/>
          </a:xfrm>
          <a:prstGeom prst="rect">
            <a:avLst/>
          </a:prstGeom>
        </p:spPr>
      </p:pic>
      <p:pic>
        <p:nvPicPr>
          <p:cNvPr id="11" name="Picture 10">
            <a:extLst>
              <a:ext uri="{FF2B5EF4-FFF2-40B4-BE49-F238E27FC236}">
                <a16:creationId xmlns:a16="http://schemas.microsoft.com/office/drawing/2014/main" id="{5ACE8890-29B8-4BED-93F7-9FA97D465108}"/>
              </a:ext>
            </a:extLst>
          </p:cNvPr>
          <p:cNvPicPr>
            <a:picLocks noChangeAspect="1"/>
          </p:cNvPicPr>
          <p:nvPr/>
        </p:nvPicPr>
        <p:blipFill>
          <a:blip r:embed="rId3"/>
          <a:stretch>
            <a:fillRect/>
          </a:stretch>
        </p:blipFill>
        <p:spPr>
          <a:xfrm>
            <a:off x="3574662" y="276961"/>
            <a:ext cx="5595117" cy="1464927"/>
          </a:xfrm>
          <a:prstGeom prst="rect">
            <a:avLst/>
          </a:prstGeom>
        </p:spPr>
      </p:pic>
      <p:pic>
        <p:nvPicPr>
          <p:cNvPr id="13" name="Picture 12">
            <a:extLst>
              <a:ext uri="{FF2B5EF4-FFF2-40B4-BE49-F238E27FC236}">
                <a16:creationId xmlns:a16="http://schemas.microsoft.com/office/drawing/2014/main" id="{0F2CB921-48F9-4A55-9F80-DE500D73F8F0}"/>
              </a:ext>
            </a:extLst>
          </p:cNvPr>
          <p:cNvPicPr>
            <a:picLocks noChangeAspect="1"/>
          </p:cNvPicPr>
          <p:nvPr/>
        </p:nvPicPr>
        <p:blipFill>
          <a:blip r:embed="rId4"/>
          <a:stretch>
            <a:fillRect/>
          </a:stretch>
        </p:blipFill>
        <p:spPr>
          <a:xfrm>
            <a:off x="3574662" y="1934994"/>
            <a:ext cx="5595121" cy="1464928"/>
          </a:xfrm>
          <a:prstGeom prst="rect">
            <a:avLst/>
          </a:prstGeom>
        </p:spPr>
      </p:pic>
      <p:pic>
        <p:nvPicPr>
          <p:cNvPr id="15" name="Picture 14">
            <a:extLst>
              <a:ext uri="{FF2B5EF4-FFF2-40B4-BE49-F238E27FC236}">
                <a16:creationId xmlns:a16="http://schemas.microsoft.com/office/drawing/2014/main" id="{5FC0817D-01BF-40DC-A852-B589BB785CBA}"/>
              </a:ext>
            </a:extLst>
          </p:cNvPr>
          <p:cNvPicPr>
            <a:picLocks noChangeAspect="1"/>
          </p:cNvPicPr>
          <p:nvPr/>
        </p:nvPicPr>
        <p:blipFill>
          <a:blip r:embed="rId5"/>
          <a:stretch>
            <a:fillRect/>
          </a:stretch>
        </p:blipFill>
        <p:spPr>
          <a:xfrm>
            <a:off x="3574658" y="3628307"/>
            <a:ext cx="5595121" cy="1464928"/>
          </a:xfrm>
          <a:prstGeom prst="rect">
            <a:avLst/>
          </a:prstGeom>
        </p:spPr>
      </p:pic>
      <p:sp>
        <p:nvSpPr>
          <p:cNvPr id="17" name="Rectangle 16">
            <a:extLst>
              <a:ext uri="{FF2B5EF4-FFF2-40B4-BE49-F238E27FC236}">
                <a16:creationId xmlns:a16="http://schemas.microsoft.com/office/drawing/2014/main" id="{10B6E245-BB00-479A-80F8-215A444BA693}"/>
              </a:ext>
            </a:extLst>
          </p:cNvPr>
          <p:cNvSpPr/>
          <p:nvPr/>
        </p:nvSpPr>
        <p:spPr>
          <a:xfrm>
            <a:off x="3853342" y="424831"/>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A17042-5FEC-447F-BF53-8E7381453CDF}"/>
              </a:ext>
            </a:extLst>
          </p:cNvPr>
          <p:cNvSpPr/>
          <p:nvPr/>
        </p:nvSpPr>
        <p:spPr>
          <a:xfrm>
            <a:off x="3940028" y="2094989"/>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7AD85E-0BB1-474B-AB6F-DD25CC54D8C7}"/>
              </a:ext>
            </a:extLst>
          </p:cNvPr>
          <p:cNvSpPr/>
          <p:nvPr/>
        </p:nvSpPr>
        <p:spPr>
          <a:xfrm>
            <a:off x="3949552" y="3768106"/>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5AC693A-CDA9-4134-9FE9-411665BC4E9A}"/>
              </a:ext>
            </a:extLst>
          </p:cNvPr>
          <p:cNvSpPr/>
          <p:nvPr/>
        </p:nvSpPr>
        <p:spPr>
          <a:xfrm>
            <a:off x="3867629" y="5444506"/>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B4F834-AC81-4D3B-B9EE-4745D4EC0327}"/>
              </a:ext>
            </a:extLst>
          </p:cNvPr>
          <p:cNvSpPr txBox="1"/>
          <p:nvPr/>
        </p:nvSpPr>
        <p:spPr>
          <a:xfrm>
            <a:off x="4205767" y="367964"/>
            <a:ext cx="309700" cy="200055"/>
          </a:xfrm>
          <a:prstGeom prst="rect">
            <a:avLst/>
          </a:prstGeom>
          <a:noFill/>
        </p:spPr>
        <p:txBody>
          <a:bodyPr wrap="none" rtlCol="0">
            <a:spAutoFit/>
          </a:bodyPr>
          <a:lstStyle/>
          <a:p>
            <a:r>
              <a:rPr lang="en-US" sz="700" dirty="0"/>
              <a:t>DJF</a:t>
            </a:r>
          </a:p>
        </p:txBody>
      </p:sp>
      <p:sp>
        <p:nvSpPr>
          <p:cNvPr id="22" name="TextBox 21">
            <a:extLst>
              <a:ext uri="{FF2B5EF4-FFF2-40B4-BE49-F238E27FC236}">
                <a16:creationId xmlns:a16="http://schemas.microsoft.com/office/drawing/2014/main" id="{56FBDC07-8911-4AC4-BAFD-40B4990CC434}"/>
              </a:ext>
            </a:extLst>
          </p:cNvPr>
          <p:cNvSpPr txBox="1"/>
          <p:nvPr/>
        </p:nvSpPr>
        <p:spPr>
          <a:xfrm>
            <a:off x="4200867" y="5375343"/>
            <a:ext cx="309700" cy="200055"/>
          </a:xfrm>
          <a:prstGeom prst="rect">
            <a:avLst/>
          </a:prstGeom>
          <a:noFill/>
        </p:spPr>
        <p:txBody>
          <a:bodyPr wrap="none" rtlCol="0">
            <a:spAutoFit/>
          </a:bodyPr>
          <a:lstStyle/>
          <a:p>
            <a:r>
              <a:rPr lang="en-US" sz="700" dirty="0"/>
              <a:t>DJF</a:t>
            </a:r>
          </a:p>
        </p:txBody>
      </p:sp>
      <p:sp>
        <p:nvSpPr>
          <p:cNvPr id="23" name="TextBox 22">
            <a:extLst>
              <a:ext uri="{FF2B5EF4-FFF2-40B4-BE49-F238E27FC236}">
                <a16:creationId xmlns:a16="http://schemas.microsoft.com/office/drawing/2014/main" id="{D136D17D-6D9C-49DA-8A2D-EBE2A22CB7D6}"/>
              </a:ext>
            </a:extLst>
          </p:cNvPr>
          <p:cNvSpPr txBox="1"/>
          <p:nvPr/>
        </p:nvSpPr>
        <p:spPr>
          <a:xfrm>
            <a:off x="4200867" y="3718671"/>
            <a:ext cx="309700" cy="200055"/>
          </a:xfrm>
          <a:prstGeom prst="rect">
            <a:avLst/>
          </a:prstGeom>
          <a:noFill/>
        </p:spPr>
        <p:txBody>
          <a:bodyPr wrap="none" rtlCol="0">
            <a:spAutoFit/>
          </a:bodyPr>
          <a:lstStyle/>
          <a:p>
            <a:r>
              <a:rPr lang="en-US" sz="700" dirty="0"/>
              <a:t>DJF</a:t>
            </a:r>
          </a:p>
        </p:txBody>
      </p:sp>
      <p:sp>
        <p:nvSpPr>
          <p:cNvPr id="24" name="TextBox 23">
            <a:extLst>
              <a:ext uri="{FF2B5EF4-FFF2-40B4-BE49-F238E27FC236}">
                <a16:creationId xmlns:a16="http://schemas.microsoft.com/office/drawing/2014/main" id="{5C0622F3-8ABC-4295-BA09-30FB845D57F9}"/>
              </a:ext>
            </a:extLst>
          </p:cNvPr>
          <p:cNvSpPr txBox="1"/>
          <p:nvPr/>
        </p:nvSpPr>
        <p:spPr>
          <a:xfrm>
            <a:off x="4200867" y="2037823"/>
            <a:ext cx="309700" cy="200055"/>
          </a:xfrm>
          <a:prstGeom prst="rect">
            <a:avLst/>
          </a:prstGeom>
          <a:noFill/>
        </p:spPr>
        <p:txBody>
          <a:bodyPr wrap="none" rtlCol="0">
            <a:spAutoFit/>
          </a:bodyPr>
          <a:lstStyle/>
          <a:p>
            <a:r>
              <a:rPr lang="en-US" sz="700" dirty="0"/>
              <a:t>DJF</a:t>
            </a:r>
          </a:p>
        </p:txBody>
      </p:sp>
      <p:sp>
        <p:nvSpPr>
          <p:cNvPr id="25" name="TextBox 24">
            <a:extLst>
              <a:ext uri="{FF2B5EF4-FFF2-40B4-BE49-F238E27FC236}">
                <a16:creationId xmlns:a16="http://schemas.microsoft.com/office/drawing/2014/main" id="{587F5478-09D3-4FF3-8AA2-335BA24548D5}"/>
              </a:ext>
            </a:extLst>
          </p:cNvPr>
          <p:cNvSpPr txBox="1"/>
          <p:nvPr/>
        </p:nvSpPr>
        <p:spPr>
          <a:xfrm>
            <a:off x="5343804" y="5370726"/>
            <a:ext cx="389850" cy="200055"/>
          </a:xfrm>
          <a:prstGeom prst="rect">
            <a:avLst/>
          </a:prstGeom>
          <a:noFill/>
        </p:spPr>
        <p:txBody>
          <a:bodyPr wrap="none" rtlCol="0">
            <a:spAutoFit/>
          </a:bodyPr>
          <a:lstStyle/>
          <a:p>
            <a:r>
              <a:rPr lang="en-US" sz="700" dirty="0"/>
              <a:t>MAM</a:t>
            </a:r>
          </a:p>
        </p:txBody>
      </p:sp>
      <p:sp>
        <p:nvSpPr>
          <p:cNvPr id="26" name="TextBox 25">
            <a:extLst>
              <a:ext uri="{FF2B5EF4-FFF2-40B4-BE49-F238E27FC236}">
                <a16:creationId xmlns:a16="http://schemas.microsoft.com/office/drawing/2014/main" id="{7D5642EF-FE7F-4B58-AEB7-A8486DDFA7A7}"/>
              </a:ext>
            </a:extLst>
          </p:cNvPr>
          <p:cNvSpPr txBox="1"/>
          <p:nvPr/>
        </p:nvSpPr>
        <p:spPr>
          <a:xfrm>
            <a:off x="5343804" y="3718671"/>
            <a:ext cx="389850" cy="200055"/>
          </a:xfrm>
          <a:prstGeom prst="rect">
            <a:avLst/>
          </a:prstGeom>
          <a:noFill/>
        </p:spPr>
        <p:txBody>
          <a:bodyPr wrap="none" rtlCol="0">
            <a:spAutoFit/>
          </a:bodyPr>
          <a:lstStyle/>
          <a:p>
            <a:r>
              <a:rPr lang="en-US" sz="700" dirty="0"/>
              <a:t>MAM</a:t>
            </a:r>
          </a:p>
        </p:txBody>
      </p:sp>
      <p:sp>
        <p:nvSpPr>
          <p:cNvPr id="27" name="TextBox 26">
            <a:extLst>
              <a:ext uri="{FF2B5EF4-FFF2-40B4-BE49-F238E27FC236}">
                <a16:creationId xmlns:a16="http://schemas.microsoft.com/office/drawing/2014/main" id="{D8D19368-1C6D-4C9D-88F5-1BC55FD3F1FD}"/>
              </a:ext>
            </a:extLst>
          </p:cNvPr>
          <p:cNvSpPr txBox="1"/>
          <p:nvPr/>
        </p:nvSpPr>
        <p:spPr>
          <a:xfrm>
            <a:off x="5343804" y="2022180"/>
            <a:ext cx="389850" cy="200055"/>
          </a:xfrm>
          <a:prstGeom prst="rect">
            <a:avLst/>
          </a:prstGeom>
          <a:noFill/>
        </p:spPr>
        <p:txBody>
          <a:bodyPr wrap="none" rtlCol="0">
            <a:spAutoFit/>
          </a:bodyPr>
          <a:lstStyle/>
          <a:p>
            <a:r>
              <a:rPr lang="en-US" sz="700" dirty="0"/>
              <a:t>MAM</a:t>
            </a:r>
          </a:p>
        </p:txBody>
      </p:sp>
      <p:sp>
        <p:nvSpPr>
          <p:cNvPr id="28" name="TextBox 27">
            <a:extLst>
              <a:ext uri="{FF2B5EF4-FFF2-40B4-BE49-F238E27FC236}">
                <a16:creationId xmlns:a16="http://schemas.microsoft.com/office/drawing/2014/main" id="{DFB0922B-B318-4C46-A30E-22270F9259DF}"/>
              </a:ext>
            </a:extLst>
          </p:cNvPr>
          <p:cNvSpPr txBox="1"/>
          <p:nvPr/>
        </p:nvSpPr>
        <p:spPr>
          <a:xfrm>
            <a:off x="5343804" y="367964"/>
            <a:ext cx="389850" cy="200055"/>
          </a:xfrm>
          <a:prstGeom prst="rect">
            <a:avLst/>
          </a:prstGeom>
          <a:noFill/>
        </p:spPr>
        <p:txBody>
          <a:bodyPr wrap="none" rtlCol="0">
            <a:spAutoFit/>
          </a:bodyPr>
          <a:lstStyle/>
          <a:p>
            <a:r>
              <a:rPr lang="en-US" sz="700" dirty="0"/>
              <a:t>MAM</a:t>
            </a:r>
          </a:p>
        </p:txBody>
      </p:sp>
      <p:sp>
        <p:nvSpPr>
          <p:cNvPr id="29" name="TextBox 28">
            <a:extLst>
              <a:ext uri="{FF2B5EF4-FFF2-40B4-BE49-F238E27FC236}">
                <a16:creationId xmlns:a16="http://schemas.microsoft.com/office/drawing/2014/main" id="{C6621825-4CDA-497F-80ED-4F1C34106E6E}"/>
              </a:ext>
            </a:extLst>
          </p:cNvPr>
          <p:cNvSpPr txBox="1"/>
          <p:nvPr/>
        </p:nvSpPr>
        <p:spPr>
          <a:xfrm>
            <a:off x="6504841" y="367964"/>
            <a:ext cx="293670" cy="200055"/>
          </a:xfrm>
          <a:prstGeom prst="rect">
            <a:avLst/>
          </a:prstGeom>
          <a:noFill/>
        </p:spPr>
        <p:txBody>
          <a:bodyPr wrap="none" rtlCol="0">
            <a:spAutoFit/>
          </a:bodyPr>
          <a:lstStyle/>
          <a:p>
            <a:r>
              <a:rPr lang="en-US" sz="700" dirty="0"/>
              <a:t>JJA</a:t>
            </a:r>
          </a:p>
        </p:txBody>
      </p:sp>
      <p:sp>
        <p:nvSpPr>
          <p:cNvPr id="30" name="TextBox 29">
            <a:extLst>
              <a:ext uri="{FF2B5EF4-FFF2-40B4-BE49-F238E27FC236}">
                <a16:creationId xmlns:a16="http://schemas.microsoft.com/office/drawing/2014/main" id="{B52D7C35-5AF9-4C71-9609-CF2778BFAD7E}"/>
              </a:ext>
            </a:extLst>
          </p:cNvPr>
          <p:cNvSpPr txBox="1"/>
          <p:nvPr/>
        </p:nvSpPr>
        <p:spPr>
          <a:xfrm>
            <a:off x="6504841" y="5376755"/>
            <a:ext cx="293670" cy="200055"/>
          </a:xfrm>
          <a:prstGeom prst="rect">
            <a:avLst/>
          </a:prstGeom>
          <a:noFill/>
        </p:spPr>
        <p:txBody>
          <a:bodyPr wrap="none" rtlCol="0">
            <a:spAutoFit/>
          </a:bodyPr>
          <a:lstStyle/>
          <a:p>
            <a:r>
              <a:rPr lang="en-US" sz="700" dirty="0"/>
              <a:t>JJA</a:t>
            </a:r>
          </a:p>
        </p:txBody>
      </p:sp>
      <p:sp>
        <p:nvSpPr>
          <p:cNvPr id="31" name="TextBox 30">
            <a:extLst>
              <a:ext uri="{FF2B5EF4-FFF2-40B4-BE49-F238E27FC236}">
                <a16:creationId xmlns:a16="http://schemas.microsoft.com/office/drawing/2014/main" id="{DBAE8FA4-CA4F-498F-8270-D9D7367A0BF7}"/>
              </a:ext>
            </a:extLst>
          </p:cNvPr>
          <p:cNvSpPr txBox="1"/>
          <p:nvPr/>
        </p:nvSpPr>
        <p:spPr>
          <a:xfrm>
            <a:off x="6504841" y="3710424"/>
            <a:ext cx="293670" cy="200055"/>
          </a:xfrm>
          <a:prstGeom prst="rect">
            <a:avLst/>
          </a:prstGeom>
          <a:noFill/>
        </p:spPr>
        <p:txBody>
          <a:bodyPr wrap="none" rtlCol="0">
            <a:spAutoFit/>
          </a:bodyPr>
          <a:lstStyle/>
          <a:p>
            <a:r>
              <a:rPr lang="en-US" sz="700" dirty="0"/>
              <a:t>JJA</a:t>
            </a:r>
          </a:p>
        </p:txBody>
      </p:sp>
      <p:sp>
        <p:nvSpPr>
          <p:cNvPr id="32" name="TextBox 31">
            <a:extLst>
              <a:ext uri="{FF2B5EF4-FFF2-40B4-BE49-F238E27FC236}">
                <a16:creationId xmlns:a16="http://schemas.microsoft.com/office/drawing/2014/main" id="{3955977F-AB35-4CAC-84DC-D2C33DB1CF9A}"/>
              </a:ext>
            </a:extLst>
          </p:cNvPr>
          <p:cNvSpPr txBox="1"/>
          <p:nvPr/>
        </p:nvSpPr>
        <p:spPr>
          <a:xfrm>
            <a:off x="6504841" y="2036619"/>
            <a:ext cx="293670" cy="200055"/>
          </a:xfrm>
          <a:prstGeom prst="rect">
            <a:avLst/>
          </a:prstGeom>
          <a:noFill/>
        </p:spPr>
        <p:txBody>
          <a:bodyPr wrap="none" rtlCol="0">
            <a:spAutoFit/>
          </a:bodyPr>
          <a:lstStyle/>
          <a:p>
            <a:r>
              <a:rPr lang="en-US" sz="700" dirty="0"/>
              <a:t>JJA</a:t>
            </a:r>
          </a:p>
        </p:txBody>
      </p:sp>
      <p:sp>
        <p:nvSpPr>
          <p:cNvPr id="33" name="TextBox 32">
            <a:extLst>
              <a:ext uri="{FF2B5EF4-FFF2-40B4-BE49-F238E27FC236}">
                <a16:creationId xmlns:a16="http://schemas.microsoft.com/office/drawing/2014/main" id="{22724EDE-D658-40A3-9120-A3A4E9072816}"/>
              </a:ext>
            </a:extLst>
          </p:cNvPr>
          <p:cNvSpPr txBox="1"/>
          <p:nvPr/>
        </p:nvSpPr>
        <p:spPr>
          <a:xfrm>
            <a:off x="7692176" y="367665"/>
            <a:ext cx="343364" cy="200055"/>
          </a:xfrm>
          <a:prstGeom prst="rect">
            <a:avLst/>
          </a:prstGeom>
          <a:noFill/>
        </p:spPr>
        <p:txBody>
          <a:bodyPr wrap="none" rtlCol="0">
            <a:spAutoFit/>
          </a:bodyPr>
          <a:lstStyle/>
          <a:p>
            <a:r>
              <a:rPr lang="en-US" sz="700" dirty="0"/>
              <a:t>SON</a:t>
            </a:r>
          </a:p>
        </p:txBody>
      </p:sp>
      <p:sp>
        <p:nvSpPr>
          <p:cNvPr id="34" name="TextBox 33">
            <a:extLst>
              <a:ext uri="{FF2B5EF4-FFF2-40B4-BE49-F238E27FC236}">
                <a16:creationId xmlns:a16="http://schemas.microsoft.com/office/drawing/2014/main" id="{53855EE7-5426-411C-8CB7-4EBE315C807F}"/>
              </a:ext>
            </a:extLst>
          </p:cNvPr>
          <p:cNvSpPr txBox="1"/>
          <p:nvPr/>
        </p:nvSpPr>
        <p:spPr>
          <a:xfrm>
            <a:off x="7692176" y="5387340"/>
            <a:ext cx="343364" cy="200055"/>
          </a:xfrm>
          <a:prstGeom prst="rect">
            <a:avLst/>
          </a:prstGeom>
          <a:noFill/>
        </p:spPr>
        <p:txBody>
          <a:bodyPr wrap="none" rtlCol="0">
            <a:spAutoFit/>
          </a:bodyPr>
          <a:lstStyle/>
          <a:p>
            <a:r>
              <a:rPr lang="en-US" sz="700" dirty="0"/>
              <a:t>SON</a:t>
            </a:r>
          </a:p>
        </p:txBody>
      </p:sp>
      <p:sp>
        <p:nvSpPr>
          <p:cNvPr id="35" name="TextBox 34">
            <a:extLst>
              <a:ext uri="{FF2B5EF4-FFF2-40B4-BE49-F238E27FC236}">
                <a16:creationId xmlns:a16="http://schemas.microsoft.com/office/drawing/2014/main" id="{C8C69048-D640-4BB3-80C4-829734E0595F}"/>
              </a:ext>
            </a:extLst>
          </p:cNvPr>
          <p:cNvSpPr txBox="1"/>
          <p:nvPr/>
        </p:nvSpPr>
        <p:spPr>
          <a:xfrm>
            <a:off x="7692176" y="3710424"/>
            <a:ext cx="343364" cy="200055"/>
          </a:xfrm>
          <a:prstGeom prst="rect">
            <a:avLst/>
          </a:prstGeom>
          <a:noFill/>
        </p:spPr>
        <p:txBody>
          <a:bodyPr wrap="none" rtlCol="0">
            <a:spAutoFit/>
          </a:bodyPr>
          <a:lstStyle/>
          <a:p>
            <a:r>
              <a:rPr lang="en-US" sz="700" dirty="0"/>
              <a:t>SON</a:t>
            </a:r>
          </a:p>
        </p:txBody>
      </p:sp>
      <p:sp>
        <p:nvSpPr>
          <p:cNvPr id="36" name="TextBox 35">
            <a:extLst>
              <a:ext uri="{FF2B5EF4-FFF2-40B4-BE49-F238E27FC236}">
                <a16:creationId xmlns:a16="http://schemas.microsoft.com/office/drawing/2014/main" id="{73CE6A05-DE16-4BA9-8C8B-ADFB110D7865}"/>
              </a:ext>
            </a:extLst>
          </p:cNvPr>
          <p:cNvSpPr txBox="1"/>
          <p:nvPr/>
        </p:nvSpPr>
        <p:spPr>
          <a:xfrm>
            <a:off x="7692176" y="2037823"/>
            <a:ext cx="343364" cy="200055"/>
          </a:xfrm>
          <a:prstGeom prst="rect">
            <a:avLst/>
          </a:prstGeom>
          <a:noFill/>
        </p:spPr>
        <p:txBody>
          <a:bodyPr wrap="none" rtlCol="0">
            <a:spAutoFit/>
          </a:bodyPr>
          <a:lstStyle/>
          <a:p>
            <a:r>
              <a:rPr lang="en-US" sz="700" dirty="0"/>
              <a:t>SON</a:t>
            </a:r>
          </a:p>
        </p:txBody>
      </p:sp>
    </p:spTree>
    <p:extLst>
      <p:ext uri="{BB962C8B-B14F-4D97-AF65-F5344CB8AC3E}">
        <p14:creationId xmlns:p14="http://schemas.microsoft.com/office/powerpoint/2010/main" val="93255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0FDA289-3280-4A0B-8FF3-6E5818DA9CAB}"/>
              </a:ext>
            </a:extLst>
          </p:cNvPr>
          <p:cNvPicPr>
            <a:picLocks noChangeAspect="1"/>
          </p:cNvPicPr>
          <p:nvPr/>
        </p:nvPicPr>
        <p:blipFill>
          <a:blip r:embed="rId3"/>
          <a:stretch>
            <a:fillRect/>
          </a:stretch>
        </p:blipFill>
        <p:spPr>
          <a:xfrm>
            <a:off x="3382336" y="1855886"/>
            <a:ext cx="5427328" cy="1464927"/>
          </a:xfrm>
          <a:prstGeom prst="rect">
            <a:avLst/>
          </a:prstGeom>
        </p:spPr>
      </p:pic>
      <p:pic>
        <p:nvPicPr>
          <p:cNvPr id="12" name="Picture 11">
            <a:extLst>
              <a:ext uri="{FF2B5EF4-FFF2-40B4-BE49-F238E27FC236}">
                <a16:creationId xmlns:a16="http://schemas.microsoft.com/office/drawing/2014/main" id="{34252352-D3C6-430C-90B6-6AC0177817D8}"/>
              </a:ext>
            </a:extLst>
          </p:cNvPr>
          <p:cNvPicPr>
            <a:picLocks noChangeAspect="1"/>
          </p:cNvPicPr>
          <p:nvPr/>
        </p:nvPicPr>
        <p:blipFill>
          <a:blip r:embed="rId4"/>
          <a:stretch>
            <a:fillRect/>
          </a:stretch>
        </p:blipFill>
        <p:spPr>
          <a:xfrm>
            <a:off x="3382335" y="3537187"/>
            <a:ext cx="5427328" cy="1464927"/>
          </a:xfrm>
          <a:prstGeom prst="rect">
            <a:avLst/>
          </a:prstGeom>
        </p:spPr>
      </p:pic>
      <p:pic>
        <p:nvPicPr>
          <p:cNvPr id="8" name="Picture 7">
            <a:extLst>
              <a:ext uri="{FF2B5EF4-FFF2-40B4-BE49-F238E27FC236}">
                <a16:creationId xmlns:a16="http://schemas.microsoft.com/office/drawing/2014/main" id="{2CED80BA-5AFA-467B-9F0B-70F7498D0A0A}"/>
              </a:ext>
            </a:extLst>
          </p:cNvPr>
          <p:cNvPicPr>
            <a:picLocks noChangeAspect="1"/>
          </p:cNvPicPr>
          <p:nvPr/>
        </p:nvPicPr>
        <p:blipFill>
          <a:blip r:embed="rId5"/>
          <a:stretch>
            <a:fillRect/>
          </a:stretch>
        </p:blipFill>
        <p:spPr>
          <a:xfrm>
            <a:off x="3382336" y="193839"/>
            <a:ext cx="5427328" cy="1464927"/>
          </a:xfrm>
          <a:prstGeom prst="rect">
            <a:avLst/>
          </a:prstGeom>
        </p:spPr>
      </p:pic>
      <p:pic>
        <p:nvPicPr>
          <p:cNvPr id="14" name="Picture 13">
            <a:extLst>
              <a:ext uri="{FF2B5EF4-FFF2-40B4-BE49-F238E27FC236}">
                <a16:creationId xmlns:a16="http://schemas.microsoft.com/office/drawing/2014/main" id="{B8DCC3D1-44F1-44FC-BC60-79C2DCE949EC}"/>
              </a:ext>
            </a:extLst>
          </p:cNvPr>
          <p:cNvPicPr>
            <a:picLocks noChangeAspect="1"/>
          </p:cNvPicPr>
          <p:nvPr/>
        </p:nvPicPr>
        <p:blipFill>
          <a:blip r:embed="rId6"/>
          <a:stretch>
            <a:fillRect/>
          </a:stretch>
        </p:blipFill>
        <p:spPr>
          <a:xfrm>
            <a:off x="3382336" y="5199234"/>
            <a:ext cx="5427328" cy="1464927"/>
          </a:xfrm>
          <a:prstGeom prst="rect">
            <a:avLst/>
          </a:prstGeom>
        </p:spPr>
      </p:pic>
      <p:sp>
        <p:nvSpPr>
          <p:cNvPr id="27" name="Text Placeholder 3">
            <a:extLst>
              <a:ext uri="{FF2B5EF4-FFF2-40B4-BE49-F238E27FC236}">
                <a16:creationId xmlns:a16="http://schemas.microsoft.com/office/drawing/2014/main" id="{CEDF607B-DB60-4D44-9E43-8B2D66DA1B27}"/>
              </a:ext>
            </a:extLst>
          </p:cNvPr>
          <p:cNvSpPr txBox="1">
            <a:spLocks/>
          </p:cNvSpPr>
          <p:nvPr/>
        </p:nvSpPr>
        <p:spPr>
          <a:xfrm>
            <a:off x="476101" y="241683"/>
            <a:ext cx="5619899" cy="497012"/>
          </a:xfrm>
          <a:prstGeom prst="rect">
            <a:avLst/>
          </a:prstGeom>
        </p:spPr>
        <p:txBody>
          <a:bodyPr vert="horz" lIns="91440" tIns="45720" rIns="91440" bIns="45720" rtlCol="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a:t>Analyzing CMIP6 Climate Data</a:t>
            </a:r>
            <a:endParaRPr lang="en-US" dirty="0"/>
          </a:p>
        </p:txBody>
      </p:sp>
      <p:sp>
        <p:nvSpPr>
          <p:cNvPr id="28" name="Text Placeholder 4">
            <a:extLst>
              <a:ext uri="{FF2B5EF4-FFF2-40B4-BE49-F238E27FC236}">
                <a16:creationId xmlns:a16="http://schemas.microsoft.com/office/drawing/2014/main" id="{95ADC0D2-0E26-4350-8F07-FC9887478702}"/>
              </a:ext>
            </a:extLst>
          </p:cNvPr>
          <p:cNvSpPr txBox="1">
            <a:spLocks/>
          </p:cNvSpPr>
          <p:nvPr/>
        </p:nvSpPr>
        <p:spPr>
          <a:xfrm>
            <a:off x="476100" y="698668"/>
            <a:ext cx="5619899" cy="581486"/>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a:t>RESULTS</a:t>
            </a:r>
            <a:endParaRPr lang="en-US" sz="1800" dirty="0"/>
          </a:p>
        </p:txBody>
      </p:sp>
      <p:sp>
        <p:nvSpPr>
          <p:cNvPr id="32" name="Rectangle 31">
            <a:extLst>
              <a:ext uri="{FF2B5EF4-FFF2-40B4-BE49-F238E27FC236}">
                <a16:creationId xmlns:a16="http://schemas.microsoft.com/office/drawing/2014/main" id="{22DDFE30-1845-43DA-BC6A-8FAE630CA98B}"/>
              </a:ext>
            </a:extLst>
          </p:cNvPr>
          <p:cNvSpPr/>
          <p:nvPr/>
        </p:nvSpPr>
        <p:spPr>
          <a:xfrm>
            <a:off x="3733800" y="339106"/>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1F70767-C84A-49DD-9C39-F22811F0ACC7}"/>
              </a:ext>
            </a:extLst>
          </p:cNvPr>
          <p:cNvSpPr/>
          <p:nvPr/>
        </p:nvSpPr>
        <p:spPr>
          <a:xfrm>
            <a:off x="3820486" y="2009264"/>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A794EF-B912-42E8-BCE7-91F3943A6941}"/>
              </a:ext>
            </a:extLst>
          </p:cNvPr>
          <p:cNvSpPr/>
          <p:nvPr/>
        </p:nvSpPr>
        <p:spPr>
          <a:xfrm>
            <a:off x="3830010" y="3682381"/>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30EE897-9647-44F9-90EC-7218A278E0D3}"/>
              </a:ext>
            </a:extLst>
          </p:cNvPr>
          <p:cNvSpPr/>
          <p:nvPr/>
        </p:nvSpPr>
        <p:spPr>
          <a:xfrm>
            <a:off x="3748087" y="5358781"/>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FBB72CE-AFF0-40CB-8913-0789F1DA7455}"/>
              </a:ext>
            </a:extLst>
          </p:cNvPr>
          <p:cNvSpPr txBox="1"/>
          <p:nvPr/>
        </p:nvSpPr>
        <p:spPr>
          <a:xfrm>
            <a:off x="4086225" y="282239"/>
            <a:ext cx="309700" cy="200055"/>
          </a:xfrm>
          <a:prstGeom prst="rect">
            <a:avLst/>
          </a:prstGeom>
          <a:noFill/>
        </p:spPr>
        <p:txBody>
          <a:bodyPr wrap="none" rtlCol="0">
            <a:spAutoFit/>
          </a:bodyPr>
          <a:lstStyle/>
          <a:p>
            <a:r>
              <a:rPr lang="en-US" sz="700" dirty="0"/>
              <a:t>DJF</a:t>
            </a:r>
          </a:p>
        </p:txBody>
      </p:sp>
      <p:sp>
        <p:nvSpPr>
          <p:cNvPr id="37" name="TextBox 36">
            <a:extLst>
              <a:ext uri="{FF2B5EF4-FFF2-40B4-BE49-F238E27FC236}">
                <a16:creationId xmlns:a16="http://schemas.microsoft.com/office/drawing/2014/main" id="{052822FF-8FD1-4DEF-8D84-9EEF2D3D3A9E}"/>
              </a:ext>
            </a:extLst>
          </p:cNvPr>
          <p:cNvSpPr txBox="1"/>
          <p:nvPr/>
        </p:nvSpPr>
        <p:spPr>
          <a:xfrm>
            <a:off x="4081325" y="5289618"/>
            <a:ext cx="309700" cy="200055"/>
          </a:xfrm>
          <a:prstGeom prst="rect">
            <a:avLst/>
          </a:prstGeom>
          <a:noFill/>
        </p:spPr>
        <p:txBody>
          <a:bodyPr wrap="none" rtlCol="0">
            <a:spAutoFit/>
          </a:bodyPr>
          <a:lstStyle/>
          <a:p>
            <a:r>
              <a:rPr lang="en-US" sz="700" dirty="0"/>
              <a:t>DJF</a:t>
            </a:r>
          </a:p>
        </p:txBody>
      </p:sp>
      <p:sp>
        <p:nvSpPr>
          <p:cNvPr id="38" name="TextBox 37">
            <a:extLst>
              <a:ext uri="{FF2B5EF4-FFF2-40B4-BE49-F238E27FC236}">
                <a16:creationId xmlns:a16="http://schemas.microsoft.com/office/drawing/2014/main" id="{CDEADC77-5E30-438D-AC18-B89ED2AB456B}"/>
              </a:ext>
            </a:extLst>
          </p:cNvPr>
          <p:cNvSpPr txBox="1"/>
          <p:nvPr/>
        </p:nvSpPr>
        <p:spPr>
          <a:xfrm>
            <a:off x="4081325" y="3632946"/>
            <a:ext cx="309700" cy="200055"/>
          </a:xfrm>
          <a:prstGeom prst="rect">
            <a:avLst/>
          </a:prstGeom>
          <a:noFill/>
        </p:spPr>
        <p:txBody>
          <a:bodyPr wrap="none" rtlCol="0">
            <a:spAutoFit/>
          </a:bodyPr>
          <a:lstStyle/>
          <a:p>
            <a:r>
              <a:rPr lang="en-US" sz="700" dirty="0"/>
              <a:t>DJF</a:t>
            </a:r>
          </a:p>
        </p:txBody>
      </p:sp>
      <p:sp>
        <p:nvSpPr>
          <p:cNvPr id="39" name="TextBox 38">
            <a:extLst>
              <a:ext uri="{FF2B5EF4-FFF2-40B4-BE49-F238E27FC236}">
                <a16:creationId xmlns:a16="http://schemas.microsoft.com/office/drawing/2014/main" id="{3281C2F4-F8D0-4E1D-8F6D-BE6EAE99F8E8}"/>
              </a:ext>
            </a:extLst>
          </p:cNvPr>
          <p:cNvSpPr txBox="1"/>
          <p:nvPr/>
        </p:nvSpPr>
        <p:spPr>
          <a:xfrm>
            <a:off x="4081325" y="1952098"/>
            <a:ext cx="309700" cy="200055"/>
          </a:xfrm>
          <a:prstGeom prst="rect">
            <a:avLst/>
          </a:prstGeom>
          <a:noFill/>
        </p:spPr>
        <p:txBody>
          <a:bodyPr wrap="none" rtlCol="0">
            <a:spAutoFit/>
          </a:bodyPr>
          <a:lstStyle/>
          <a:p>
            <a:r>
              <a:rPr lang="en-US" sz="700" dirty="0"/>
              <a:t>DJF</a:t>
            </a:r>
          </a:p>
        </p:txBody>
      </p:sp>
      <p:sp>
        <p:nvSpPr>
          <p:cNvPr id="40" name="TextBox 39">
            <a:extLst>
              <a:ext uri="{FF2B5EF4-FFF2-40B4-BE49-F238E27FC236}">
                <a16:creationId xmlns:a16="http://schemas.microsoft.com/office/drawing/2014/main" id="{5F714FE7-8395-40A7-8CB3-C78525B9BD68}"/>
              </a:ext>
            </a:extLst>
          </p:cNvPr>
          <p:cNvSpPr txBox="1"/>
          <p:nvPr/>
        </p:nvSpPr>
        <p:spPr>
          <a:xfrm>
            <a:off x="5224262" y="5285001"/>
            <a:ext cx="389850" cy="200055"/>
          </a:xfrm>
          <a:prstGeom prst="rect">
            <a:avLst/>
          </a:prstGeom>
          <a:noFill/>
        </p:spPr>
        <p:txBody>
          <a:bodyPr wrap="none" rtlCol="0">
            <a:spAutoFit/>
          </a:bodyPr>
          <a:lstStyle/>
          <a:p>
            <a:r>
              <a:rPr lang="en-US" sz="700" dirty="0"/>
              <a:t>MAM</a:t>
            </a:r>
          </a:p>
        </p:txBody>
      </p:sp>
      <p:sp>
        <p:nvSpPr>
          <p:cNvPr id="41" name="TextBox 40">
            <a:extLst>
              <a:ext uri="{FF2B5EF4-FFF2-40B4-BE49-F238E27FC236}">
                <a16:creationId xmlns:a16="http://schemas.microsoft.com/office/drawing/2014/main" id="{DF600AFB-4F86-4BF7-B180-442666CB0BE0}"/>
              </a:ext>
            </a:extLst>
          </p:cNvPr>
          <p:cNvSpPr txBox="1"/>
          <p:nvPr/>
        </p:nvSpPr>
        <p:spPr>
          <a:xfrm>
            <a:off x="5224262" y="3632946"/>
            <a:ext cx="389850" cy="200055"/>
          </a:xfrm>
          <a:prstGeom prst="rect">
            <a:avLst/>
          </a:prstGeom>
          <a:noFill/>
        </p:spPr>
        <p:txBody>
          <a:bodyPr wrap="none" rtlCol="0">
            <a:spAutoFit/>
          </a:bodyPr>
          <a:lstStyle/>
          <a:p>
            <a:r>
              <a:rPr lang="en-US" sz="700" dirty="0"/>
              <a:t>MAM</a:t>
            </a:r>
          </a:p>
        </p:txBody>
      </p:sp>
      <p:sp>
        <p:nvSpPr>
          <p:cNvPr id="42" name="TextBox 41">
            <a:extLst>
              <a:ext uri="{FF2B5EF4-FFF2-40B4-BE49-F238E27FC236}">
                <a16:creationId xmlns:a16="http://schemas.microsoft.com/office/drawing/2014/main" id="{3495469D-3928-4205-9DF6-4B91EA7F4B02}"/>
              </a:ext>
            </a:extLst>
          </p:cNvPr>
          <p:cNvSpPr txBox="1"/>
          <p:nvPr/>
        </p:nvSpPr>
        <p:spPr>
          <a:xfrm>
            <a:off x="5224262" y="1936455"/>
            <a:ext cx="389850" cy="200055"/>
          </a:xfrm>
          <a:prstGeom prst="rect">
            <a:avLst/>
          </a:prstGeom>
          <a:noFill/>
        </p:spPr>
        <p:txBody>
          <a:bodyPr wrap="none" rtlCol="0">
            <a:spAutoFit/>
          </a:bodyPr>
          <a:lstStyle/>
          <a:p>
            <a:r>
              <a:rPr lang="en-US" sz="700" dirty="0"/>
              <a:t>MAM</a:t>
            </a:r>
          </a:p>
        </p:txBody>
      </p:sp>
      <p:sp>
        <p:nvSpPr>
          <p:cNvPr id="43" name="TextBox 42">
            <a:extLst>
              <a:ext uri="{FF2B5EF4-FFF2-40B4-BE49-F238E27FC236}">
                <a16:creationId xmlns:a16="http://schemas.microsoft.com/office/drawing/2014/main" id="{DFB1729B-2D3A-4CAF-8203-55C722F09509}"/>
              </a:ext>
            </a:extLst>
          </p:cNvPr>
          <p:cNvSpPr txBox="1"/>
          <p:nvPr/>
        </p:nvSpPr>
        <p:spPr>
          <a:xfrm>
            <a:off x="5224262" y="282239"/>
            <a:ext cx="389850" cy="200055"/>
          </a:xfrm>
          <a:prstGeom prst="rect">
            <a:avLst/>
          </a:prstGeom>
          <a:noFill/>
        </p:spPr>
        <p:txBody>
          <a:bodyPr wrap="none" rtlCol="0">
            <a:spAutoFit/>
          </a:bodyPr>
          <a:lstStyle/>
          <a:p>
            <a:r>
              <a:rPr lang="en-US" sz="700" dirty="0"/>
              <a:t>MAM</a:t>
            </a:r>
          </a:p>
        </p:txBody>
      </p:sp>
      <p:sp>
        <p:nvSpPr>
          <p:cNvPr id="44" name="TextBox 43">
            <a:extLst>
              <a:ext uri="{FF2B5EF4-FFF2-40B4-BE49-F238E27FC236}">
                <a16:creationId xmlns:a16="http://schemas.microsoft.com/office/drawing/2014/main" id="{36AB41E8-1B20-43B9-9A99-B51AB4DF3EE8}"/>
              </a:ext>
            </a:extLst>
          </p:cNvPr>
          <p:cNvSpPr txBox="1"/>
          <p:nvPr/>
        </p:nvSpPr>
        <p:spPr>
          <a:xfrm>
            <a:off x="6385299" y="282239"/>
            <a:ext cx="293670" cy="200055"/>
          </a:xfrm>
          <a:prstGeom prst="rect">
            <a:avLst/>
          </a:prstGeom>
          <a:noFill/>
        </p:spPr>
        <p:txBody>
          <a:bodyPr wrap="none" rtlCol="0">
            <a:spAutoFit/>
          </a:bodyPr>
          <a:lstStyle/>
          <a:p>
            <a:r>
              <a:rPr lang="en-US" sz="700" dirty="0"/>
              <a:t>JJA</a:t>
            </a:r>
          </a:p>
        </p:txBody>
      </p:sp>
      <p:sp>
        <p:nvSpPr>
          <p:cNvPr id="45" name="TextBox 44">
            <a:extLst>
              <a:ext uri="{FF2B5EF4-FFF2-40B4-BE49-F238E27FC236}">
                <a16:creationId xmlns:a16="http://schemas.microsoft.com/office/drawing/2014/main" id="{302E4060-6E3D-48D8-B412-A0750DF9A367}"/>
              </a:ext>
            </a:extLst>
          </p:cNvPr>
          <p:cNvSpPr txBox="1"/>
          <p:nvPr/>
        </p:nvSpPr>
        <p:spPr>
          <a:xfrm>
            <a:off x="6385299" y="5291030"/>
            <a:ext cx="293670" cy="200055"/>
          </a:xfrm>
          <a:prstGeom prst="rect">
            <a:avLst/>
          </a:prstGeom>
          <a:noFill/>
        </p:spPr>
        <p:txBody>
          <a:bodyPr wrap="none" rtlCol="0">
            <a:spAutoFit/>
          </a:bodyPr>
          <a:lstStyle/>
          <a:p>
            <a:r>
              <a:rPr lang="en-US" sz="700" dirty="0"/>
              <a:t>JJA</a:t>
            </a:r>
          </a:p>
        </p:txBody>
      </p:sp>
      <p:sp>
        <p:nvSpPr>
          <p:cNvPr id="46" name="TextBox 45">
            <a:extLst>
              <a:ext uri="{FF2B5EF4-FFF2-40B4-BE49-F238E27FC236}">
                <a16:creationId xmlns:a16="http://schemas.microsoft.com/office/drawing/2014/main" id="{F0C85954-55A8-4E6D-BC9D-3EE9198E6B27}"/>
              </a:ext>
            </a:extLst>
          </p:cNvPr>
          <p:cNvSpPr txBox="1"/>
          <p:nvPr/>
        </p:nvSpPr>
        <p:spPr>
          <a:xfrm>
            <a:off x="6385299" y="3624699"/>
            <a:ext cx="293670" cy="200055"/>
          </a:xfrm>
          <a:prstGeom prst="rect">
            <a:avLst/>
          </a:prstGeom>
          <a:noFill/>
        </p:spPr>
        <p:txBody>
          <a:bodyPr wrap="none" rtlCol="0">
            <a:spAutoFit/>
          </a:bodyPr>
          <a:lstStyle/>
          <a:p>
            <a:r>
              <a:rPr lang="en-US" sz="700" dirty="0"/>
              <a:t>JJA</a:t>
            </a:r>
          </a:p>
        </p:txBody>
      </p:sp>
      <p:sp>
        <p:nvSpPr>
          <p:cNvPr id="47" name="TextBox 46">
            <a:extLst>
              <a:ext uri="{FF2B5EF4-FFF2-40B4-BE49-F238E27FC236}">
                <a16:creationId xmlns:a16="http://schemas.microsoft.com/office/drawing/2014/main" id="{E8DDA9AE-C5D6-4932-9547-74E97A723A2E}"/>
              </a:ext>
            </a:extLst>
          </p:cNvPr>
          <p:cNvSpPr txBox="1"/>
          <p:nvPr/>
        </p:nvSpPr>
        <p:spPr>
          <a:xfrm>
            <a:off x="6385299" y="1950894"/>
            <a:ext cx="293670" cy="200055"/>
          </a:xfrm>
          <a:prstGeom prst="rect">
            <a:avLst/>
          </a:prstGeom>
          <a:noFill/>
        </p:spPr>
        <p:txBody>
          <a:bodyPr wrap="none" rtlCol="0">
            <a:spAutoFit/>
          </a:bodyPr>
          <a:lstStyle/>
          <a:p>
            <a:r>
              <a:rPr lang="en-US" sz="700" dirty="0"/>
              <a:t>JJA</a:t>
            </a:r>
          </a:p>
        </p:txBody>
      </p:sp>
      <p:sp>
        <p:nvSpPr>
          <p:cNvPr id="48" name="TextBox 47">
            <a:extLst>
              <a:ext uri="{FF2B5EF4-FFF2-40B4-BE49-F238E27FC236}">
                <a16:creationId xmlns:a16="http://schemas.microsoft.com/office/drawing/2014/main" id="{496FB3CF-2FB1-43CB-AA86-C592A015E2AB}"/>
              </a:ext>
            </a:extLst>
          </p:cNvPr>
          <p:cNvSpPr txBox="1"/>
          <p:nvPr/>
        </p:nvSpPr>
        <p:spPr>
          <a:xfrm>
            <a:off x="7572634" y="281940"/>
            <a:ext cx="343364" cy="200055"/>
          </a:xfrm>
          <a:prstGeom prst="rect">
            <a:avLst/>
          </a:prstGeom>
          <a:noFill/>
        </p:spPr>
        <p:txBody>
          <a:bodyPr wrap="none" rtlCol="0">
            <a:spAutoFit/>
          </a:bodyPr>
          <a:lstStyle/>
          <a:p>
            <a:r>
              <a:rPr lang="en-US" sz="700" dirty="0"/>
              <a:t>SON</a:t>
            </a:r>
          </a:p>
        </p:txBody>
      </p:sp>
      <p:sp>
        <p:nvSpPr>
          <p:cNvPr id="49" name="TextBox 48">
            <a:extLst>
              <a:ext uri="{FF2B5EF4-FFF2-40B4-BE49-F238E27FC236}">
                <a16:creationId xmlns:a16="http://schemas.microsoft.com/office/drawing/2014/main" id="{95F141F5-7A8C-46BC-B275-202E08C3A69B}"/>
              </a:ext>
            </a:extLst>
          </p:cNvPr>
          <p:cNvSpPr txBox="1"/>
          <p:nvPr/>
        </p:nvSpPr>
        <p:spPr>
          <a:xfrm>
            <a:off x="7572634" y="5301615"/>
            <a:ext cx="343364" cy="200055"/>
          </a:xfrm>
          <a:prstGeom prst="rect">
            <a:avLst/>
          </a:prstGeom>
          <a:noFill/>
        </p:spPr>
        <p:txBody>
          <a:bodyPr wrap="none" rtlCol="0">
            <a:spAutoFit/>
          </a:bodyPr>
          <a:lstStyle/>
          <a:p>
            <a:r>
              <a:rPr lang="en-US" sz="700" dirty="0"/>
              <a:t>SON</a:t>
            </a:r>
          </a:p>
        </p:txBody>
      </p:sp>
      <p:sp>
        <p:nvSpPr>
          <p:cNvPr id="50" name="TextBox 49">
            <a:extLst>
              <a:ext uri="{FF2B5EF4-FFF2-40B4-BE49-F238E27FC236}">
                <a16:creationId xmlns:a16="http://schemas.microsoft.com/office/drawing/2014/main" id="{B9FB1E97-330D-41D4-B8F1-AEB41FC17874}"/>
              </a:ext>
            </a:extLst>
          </p:cNvPr>
          <p:cNvSpPr txBox="1"/>
          <p:nvPr/>
        </p:nvSpPr>
        <p:spPr>
          <a:xfrm>
            <a:off x="7572634" y="3624699"/>
            <a:ext cx="343364" cy="200055"/>
          </a:xfrm>
          <a:prstGeom prst="rect">
            <a:avLst/>
          </a:prstGeom>
          <a:noFill/>
        </p:spPr>
        <p:txBody>
          <a:bodyPr wrap="none" rtlCol="0">
            <a:spAutoFit/>
          </a:bodyPr>
          <a:lstStyle/>
          <a:p>
            <a:r>
              <a:rPr lang="en-US" sz="700" dirty="0"/>
              <a:t>SON</a:t>
            </a:r>
          </a:p>
        </p:txBody>
      </p:sp>
      <p:sp>
        <p:nvSpPr>
          <p:cNvPr id="51" name="TextBox 50">
            <a:extLst>
              <a:ext uri="{FF2B5EF4-FFF2-40B4-BE49-F238E27FC236}">
                <a16:creationId xmlns:a16="http://schemas.microsoft.com/office/drawing/2014/main" id="{682049BA-0EDB-46C9-87AE-B3B99DE52B5A}"/>
              </a:ext>
            </a:extLst>
          </p:cNvPr>
          <p:cNvSpPr txBox="1"/>
          <p:nvPr/>
        </p:nvSpPr>
        <p:spPr>
          <a:xfrm>
            <a:off x="7572634" y="1952098"/>
            <a:ext cx="343364" cy="200055"/>
          </a:xfrm>
          <a:prstGeom prst="rect">
            <a:avLst/>
          </a:prstGeom>
          <a:noFill/>
        </p:spPr>
        <p:txBody>
          <a:bodyPr wrap="none" rtlCol="0">
            <a:spAutoFit/>
          </a:bodyPr>
          <a:lstStyle/>
          <a:p>
            <a:r>
              <a:rPr lang="en-US" sz="700" dirty="0"/>
              <a:t>SON</a:t>
            </a:r>
          </a:p>
        </p:txBody>
      </p:sp>
    </p:spTree>
    <p:extLst>
      <p:ext uri="{BB962C8B-B14F-4D97-AF65-F5344CB8AC3E}">
        <p14:creationId xmlns:p14="http://schemas.microsoft.com/office/powerpoint/2010/main" val="198308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13" name="Picture 12">
            <a:extLst>
              <a:ext uri="{FF2B5EF4-FFF2-40B4-BE49-F238E27FC236}">
                <a16:creationId xmlns:a16="http://schemas.microsoft.com/office/drawing/2014/main" id="{282DC3C8-7F2A-490D-AA30-3D29731AC376}"/>
              </a:ext>
            </a:extLst>
          </p:cNvPr>
          <p:cNvPicPr>
            <a:picLocks noChangeAspect="1"/>
          </p:cNvPicPr>
          <p:nvPr/>
        </p:nvPicPr>
        <p:blipFill>
          <a:blip r:embed="rId3"/>
          <a:stretch>
            <a:fillRect/>
          </a:stretch>
        </p:blipFill>
        <p:spPr>
          <a:xfrm>
            <a:off x="3382336" y="203583"/>
            <a:ext cx="5427328" cy="1464926"/>
          </a:xfrm>
          <a:prstGeom prst="rect">
            <a:avLst/>
          </a:prstGeom>
        </p:spPr>
      </p:pic>
      <p:pic>
        <p:nvPicPr>
          <p:cNvPr id="15" name="Picture 14">
            <a:extLst>
              <a:ext uri="{FF2B5EF4-FFF2-40B4-BE49-F238E27FC236}">
                <a16:creationId xmlns:a16="http://schemas.microsoft.com/office/drawing/2014/main" id="{C271E965-87DE-4324-A6CF-4A1D0912563E}"/>
              </a:ext>
            </a:extLst>
          </p:cNvPr>
          <p:cNvPicPr>
            <a:picLocks noChangeAspect="1"/>
          </p:cNvPicPr>
          <p:nvPr/>
        </p:nvPicPr>
        <p:blipFill>
          <a:blip r:embed="rId4"/>
          <a:stretch>
            <a:fillRect/>
          </a:stretch>
        </p:blipFill>
        <p:spPr>
          <a:xfrm>
            <a:off x="3382336" y="1845562"/>
            <a:ext cx="5427328" cy="1464926"/>
          </a:xfrm>
          <a:prstGeom prst="rect">
            <a:avLst/>
          </a:prstGeom>
        </p:spPr>
      </p:pic>
      <p:pic>
        <p:nvPicPr>
          <p:cNvPr id="17" name="Picture 16">
            <a:extLst>
              <a:ext uri="{FF2B5EF4-FFF2-40B4-BE49-F238E27FC236}">
                <a16:creationId xmlns:a16="http://schemas.microsoft.com/office/drawing/2014/main" id="{F6C8F901-02E1-4545-9950-62D19517BE81}"/>
              </a:ext>
            </a:extLst>
          </p:cNvPr>
          <p:cNvPicPr>
            <a:picLocks noChangeAspect="1"/>
          </p:cNvPicPr>
          <p:nvPr/>
        </p:nvPicPr>
        <p:blipFill>
          <a:blip r:embed="rId5"/>
          <a:stretch>
            <a:fillRect/>
          </a:stretch>
        </p:blipFill>
        <p:spPr>
          <a:xfrm>
            <a:off x="3382336" y="3533775"/>
            <a:ext cx="5427328" cy="1464926"/>
          </a:xfrm>
          <a:prstGeom prst="rect">
            <a:avLst/>
          </a:prstGeom>
        </p:spPr>
      </p:pic>
      <p:pic>
        <p:nvPicPr>
          <p:cNvPr id="19" name="Picture 18">
            <a:extLst>
              <a:ext uri="{FF2B5EF4-FFF2-40B4-BE49-F238E27FC236}">
                <a16:creationId xmlns:a16="http://schemas.microsoft.com/office/drawing/2014/main" id="{B1680FE4-C470-4F60-AD8F-5E9EFD5F5569}"/>
              </a:ext>
            </a:extLst>
          </p:cNvPr>
          <p:cNvPicPr>
            <a:picLocks noChangeAspect="1"/>
          </p:cNvPicPr>
          <p:nvPr/>
        </p:nvPicPr>
        <p:blipFill>
          <a:blip r:embed="rId6"/>
          <a:stretch>
            <a:fillRect/>
          </a:stretch>
        </p:blipFill>
        <p:spPr>
          <a:xfrm>
            <a:off x="3382336" y="5212463"/>
            <a:ext cx="5427328" cy="1464926"/>
          </a:xfrm>
          <a:prstGeom prst="rect">
            <a:avLst/>
          </a:prstGeom>
        </p:spPr>
      </p:pic>
      <p:sp>
        <p:nvSpPr>
          <p:cNvPr id="25" name="Rectangle 24">
            <a:extLst>
              <a:ext uri="{FF2B5EF4-FFF2-40B4-BE49-F238E27FC236}">
                <a16:creationId xmlns:a16="http://schemas.microsoft.com/office/drawing/2014/main" id="{5ED448A1-FC02-4A22-AEFF-1C3BBFE04E18}"/>
              </a:ext>
            </a:extLst>
          </p:cNvPr>
          <p:cNvSpPr/>
          <p:nvPr/>
        </p:nvSpPr>
        <p:spPr>
          <a:xfrm>
            <a:off x="3733800" y="339106"/>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88B27C4-0AD2-4C53-A1BD-C054AEA8C74D}"/>
              </a:ext>
            </a:extLst>
          </p:cNvPr>
          <p:cNvSpPr/>
          <p:nvPr/>
        </p:nvSpPr>
        <p:spPr>
          <a:xfrm>
            <a:off x="3820486" y="2009264"/>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44C0347-1169-4716-9CE8-251F01CEEDEE}"/>
              </a:ext>
            </a:extLst>
          </p:cNvPr>
          <p:cNvSpPr/>
          <p:nvPr/>
        </p:nvSpPr>
        <p:spPr>
          <a:xfrm>
            <a:off x="3830010" y="3682381"/>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F3A5B1-97D8-4EFB-8F44-5E455B2F7211}"/>
              </a:ext>
            </a:extLst>
          </p:cNvPr>
          <p:cNvSpPr/>
          <p:nvPr/>
        </p:nvSpPr>
        <p:spPr>
          <a:xfrm>
            <a:off x="3748087" y="5358781"/>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4CDD14E-81AE-4EF9-A736-28B20D11D6D7}"/>
              </a:ext>
            </a:extLst>
          </p:cNvPr>
          <p:cNvSpPr txBox="1"/>
          <p:nvPr/>
        </p:nvSpPr>
        <p:spPr>
          <a:xfrm>
            <a:off x="4086225" y="282239"/>
            <a:ext cx="309700" cy="200055"/>
          </a:xfrm>
          <a:prstGeom prst="rect">
            <a:avLst/>
          </a:prstGeom>
          <a:noFill/>
        </p:spPr>
        <p:txBody>
          <a:bodyPr wrap="none" rtlCol="0">
            <a:spAutoFit/>
          </a:bodyPr>
          <a:lstStyle/>
          <a:p>
            <a:r>
              <a:rPr lang="en-US" sz="700" dirty="0"/>
              <a:t>DJF</a:t>
            </a:r>
          </a:p>
        </p:txBody>
      </p:sp>
      <p:sp>
        <p:nvSpPr>
          <p:cNvPr id="30" name="TextBox 29">
            <a:extLst>
              <a:ext uri="{FF2B5EF4-FFF2-40B4-BE49-F238E27FC236}">
                <a16:creationId xmlns:a16="http://schemas.microsoft.com/office/drawing/2014/main" id="{E001946E-29BF-43C0-A27B-31E40F96FF76}"/>
              </a:ext>
            </a:extLst>
          </p:cNvPr>
          <p:cNvSpPr txBox="1"/>
          <p:nvPr/>
        </p:nvSpPr>
        <p:spPr>
          <a:xfrm>
            <a:off x="4081325" y="5289618"/>
            <a:ext cx="309700" cy="200055"/>
          </a:xfrm>
          <a:prstGeom prst="rect">
            <a:avLst/>
          </a:prstGeom>
          <a:noFill/>
        </p:spPr>
        <p:txBody>
          <a:bodyPr wrap="none" rtlCol="0">
            <a:spAutoFit/>
          </a:bodyPr>
          <a:lstStyle/>
          <a:p>
            <a:r>
              <a:rPr lang="en-US" sz="700" dirty="0"/>
              <a:t>DJF</a:t>
            </a:r>
          </a:p>
        </p:txBody>
      </p:sp>
      <p:sp>
        <p:nvSpPr>
          <p:cNvPr id="31" name="TextBox 30">
            <a:extLst>
              <a:ext uri="{FF2B5EF4-FFF2-40B4-BE49-F238E27FC236}">
                <a16:creationId xmlns:a16="http://schemas.microsoft.com/office/drawing/2014/main" id="{4D2748DD-8C53-47B8-8056-21A01AD26208}"/>
              </a:ext>
            </a:extLst>
          </p:cNvPr>
          <p:cNvSpPr txBox="1"/>
          <p:nvPr/>
        </p:nvSpPr>
        <p:spPr>
          <a:xfrm>
            <a:off x="4081325" y="3632946"/>
            <a:ext cx="309700" cy="200055"/>
          </a:xfrm>
          <a:prstGeom prst="rect">
            <a:avLst/>
          </a:prstGeom>
          <a:noFill/>
        </p:spPr>
        <p:txBody>
          <a:bodyPr wrap="none" rtlCol="0">
            <a:spAutoFit/>
          </a:bodyPr>
          <a:lstStyle/>
          <a:p>
            <a:r>
              <a:rPr lang="en-US" sz="700" dirty="0"/>
              <a:t>DJF</a:t>
            </a:r>
          </a:p>
        </p:txBody>
      </p:sp>
      <p:sp>
        <p:nvSpPr>
          <p:cNvPr id="32" name="TextBox 31">
            <a:extLst>
              <a:ext uri="{FF2B5EF4-FFF2-40B4-BE49-F238E27FC236}">
                <a16:creationId xmlns:a16="http://schemas.microsoft.com/office/drawing/2014/main" id="{10DCA7CD-D60B-45C0-8895-B64B6661AC79}"/>
              </a:ext>
            </a:extLst>
          </p:cNvPr>
          <p:cNvSpPr txBox="1"/>
          <p:nvPr/>
        </p:nvSpPr>
        <p:spPr>
          <a:xfrm>
            <a:off x="4081325" y="1952098"/>
            <a:ext cx="309700" cy="200055"/>
          </a:xfrm>
          <a:prstGeom prst="rect">
            <a:avLst/>
          </a:prstGeom>
          <a:noFill/>
        </p:spPr>
        <p:txBody>
          <a:bodyPr wrap="none" rtlCol="0">
            <a:spAutoFit/>
          </a:bodyPr>
          <a:lstStyle/>
          <a:p>
            <a:r>
              <a:rPr lang="en-US" sz="700" dirty="0"/>
              <a:t>DJF</a:t>
            </a:r>
          </a:p>
        </p:txBody>
      </p:sp>
      <p:sp>
        <p:nvSpPr>
          <p:cNvPr id="33" name="TextBox 32">
            <a:extLst>
              <a:ext uri="{FF2B5EF4-FFF2-40B4-BE49-F238E27FC236}">
                <a16:creationId xmlns:a16="http://schemas.microsoft.com/office/drawing/2014/main" id="{2AC72D89-425D-4C34-A053-84D12552D2D5}"/>
              </a:ext>
            </a:extLst>
          </p:cNvPr>
          <p:cNvSpPr txBox="1"/>
          <p:nvPr/>
        </p:nvSpPr>
        <p:spPr>
          <a:xfrm>
            <a:off x="5224262" y="5285001"/>
            <a:ext cx="389850" cy="200055"/>
          </a:xfrm>
          <a:prstGeom prst="rect">
            <a:avLst/>
          </a:prstGeom>
          <a:noFill/>
        </p:spPr>
        <p:txBody>
          <a:bodyPr wrap="none" rtlCol="0">
            <a:spAutoFit/>
          </a:bodyPr>
          <a:lstStyle/>
          <a:p>
            <a:r>
              <a:rPr lang="en-US" sz="700" dirty="0"/>
              <a:t>MAM</a:t>
            </a:r>
          </a:p>
        </p:txBody>
      </p:sp>
      <p:sp>
        <p:nvSpPr>
          <p:cNvPr id="34" name="TextBox 33">
            <a:extLst>
              <a:ext uri="{FF2B5EF4-FFF2-40B4-BE49-F238E27FC236}">
                <a16:creationId xmlns:a16="http://schemas.microsoft.com/office/drawing/2014/main" id="{F46B8CF5-6579-4B13-BA48-7656B261DB55}"/>
              </a:ext>
            </a:extLst>
          </p:cNvPr>
          <p:cNvSpPr txBox="1"/>
          <p:nvPr/>
        </p:nvSpPr>
        <p:spPr>
          <a:xfrm>
            <a:off x="5224262" y="3632946"/>
            <a:ext cx="389850" cy="200055"/>
          </a:xfrm>
          <a:prstGeom prst="rect">
            <a:avLst/>
          </a:prstGeom>
          <a:noFill/>
        </p:spPr>
        <p:txBody>
          <a:bodyPr wrap="none" rtlCol="0">
            <a:spAutoFit/>
          </a:bodyPr>
          <a:lstStyle/>
          <a:p>
            <a:r>
              <a:rPr lang="en-US" sz="700" dirty="0"/>
              <a:t>MAM</a:t>
            </a:r>
          </a:p>
        </p:txBody>
      </p:sp>
      <p:sp>
        <p:nvSpPr>
          <p:cNvPr id="35" name="TextBox 34">
            <a:extLst>
              <a:ext uri="{FF2B5EF4-FFF2-40B4-BE49-F238E27FC236}">
                <a16:creationId xmlns:a16="http://schemas.microsoft.com/office/drawing/2014/main" id="{6150E94D-AB59-483C-A3E2-2A3136FD1976}"/>
              </a:ext>
            </a:extLst>
          </p:cNvPr>
          <p:cNvSpPr txBox="1"/>
          <p:nvPr/>
        </p:nvSpPr>
        <p:spPr>
          <a:xfrm>
            <a:off x="5224262" y="1936455"/>
            <a:ext cx="389850" cy="200055"/>
          </a:xfrm>
          <a:prstGeom prst="rect">
            <a:avLst/>
          </a:prstGeom>
          <a:noFill/>
        </p:spPr>
        <p:txBody>
          <a:bodyPr wrap="none" rtlCol="0">
            <a:spAutoFit/>
          </a:bodyPr>
          <a:lstStyle/>
          <a:p>
            <a:r>
              <a:rPr lang="en-US" sz="700" dirty="0"/>
              <a:t>MAM</a:t>
            </a:r>
          </a:p>
        </p:txBody>
      </p:sp>
      <p:sp>
        <p:nvSpPr>
          <p:cNvPr id="36" name="TextBox 35">
            <a:extLst>
              <a:ext uri="{FF2B5EF4-FFF2-40B4-BE49-F238E27FC236}">
                <a16:creationId xmlns:a16="http://schemas.microsoft.com/office/drawing/2014/main" id="{F15F08FF-058B-417A-BDC1-CE970B6AE0F9}"/>
              </a:ext>
            </a:extLst>
          </p:cNvPr>
          <p:cNvSpPr txBox="1"/>
          <p:nvPr/>
        </p:nvSpPr>
        <p:spPr>
          <a:xfrm>
            <a:off x="5224262" y="282239"/>
            <a:ext cx="389850" cy="200055"/>
          </a:xfrm>
          <a:prstGeom prst="rect">
            <a:avLst/>
          </a:prstGeom>
          <a:noFill/>
        </p:spPr>
        <p:txBody>
          <a:bodyPr wrap="none" rtlCol="0">
            <a:spAutoFit/>
          </a:bodyPr>
          <a:lstStyle/>
          <a:p>
            <a:r>
              <a:rPr lang="en-US" sz="700" dirty="0"/>
              <a:t>MAM</a:t>
            </a:r>
          </a:p>
        </p:txBody>
      </p:sp>
      <p:sp>
        <p:nvSpPr>
          <p:cNvPr id="37" name="TextBox 36">
            <a:extLst>
              <a:ext uri="{FF2B5EF4-FFF2-40B4-BE49-F238E27FC236}">
                <a16:creationId xmlns:a16="http://schemas.microsoft.com/office/drawing/2014/main" id="{6114CDBF-7293-4E7D-BEC7-EDCC3A1A062F}"/>
              </a:ext>
            </a:extLst>
          </p:cNvPr>
          <p:cNvSpPr txBox="1"/>
          <p:nvPr/>
        </p:nvSpPr>
        <p:spPr>
          <a:xfrm>
            <a:off x="6385299" y="282239"/>
            <a:ext cx="293670" cy="200055"/>
          </a:xfrm>
          <a:prstGeom prst="rect">
            <a:avLst/>
          </a:prstGeom>
          <a:noFill/>
        </p:spPr>
        <p:txBody>
          <a:bodyPr wrap="none" rtlCol="0">
            <a:spAutoFit/>
          </a:bodyPr>
          <a:lstStyle/>
          <a:p>
            <a:r>
              <a:rPr lang="en-US" sz="700" dirty="0"/>
              <a:t>JJA</a:t>
            </a:r>
          </a:p>
        </p:txBody>
      </p:sp>
      <p:sp>
        <p:nvSpPr>
          <p:cNvPr id="38" name="TextBox 37">
            <a:extLst>
              <a:ext uri="{FF2B5EF4-FFF2-40B4-BE49-F238E27FC236}">
                <a16:creationId xmlns:a16="http://schemas.microsoft.com/office/drawing/2014/main" id="{72124265-9037-488B-8B8B-6F73C93DA259}"/>
              </a:ext>
            </a:extLst>
          </p:cNvPr>
          <p:cNvSpPr txBox="1"/>
          <p:nvPr/>
        </p:nvSpPr>
        <p:spPr>
          <a:xfrm>
            <a:off x="6385299" y="5291030"/>
            <a:ext cx="293670" cy="200055"/>
          </a:xfrm>
          <a:prstGeom prst="rect">
            <a:avLst/>
          </a:prstGeom>
          <a:noFill/>
        </p:spPr>
        <p:txBody>
          <a:bodyPr wrap="none" rtlCol="0">
            <a:spAutoFit/>
          </a:bodyPr>
          <a:lstStyle/>
          <a:p>
            <a:r>
              <a:rPr lang="en-US" sz="700" dirty="0"/>
              <a:t>JJA</a:t>
            </a:r>
          </a:p>
        </p:txBody>
      </p:sp>
      <p:sp>
        <p:nvSpPr>
          <p:cNvPr id="39" name="TextBox 38">
            <a:extLst>
              <a:ext uri="{FF2B5EF4-FFF2-40B4-BE49-F238E27FC236}">
                <a16:creationId xmlns:a16="http://schemas.microsoft.com/office/drawing/2014/main" id="{7CDBDA0B-4CB0-418F-9076-690F1842C872}"/>
              </a:ext>
            </a:extLst>
          </p:cNvPr>
          <p:cNvSpPr txBox="1"/>
          <p:nvPr/>
        </p:nvSpPr>
        <p:spPr>
          <a:xfrm>
            <a:off x="6385299" y="3624699"/>
            <a:ext cx="293670" cy="200055"/>
          </a:xfrm>
          <a:prstGeom prst="rect">
            <a:avLst/>
          </a:prstGeom>
          <a:noFill/>
        </p:spPr>
        <p:txBody>
          <a:bodyPr wrap="none" rtlCol="0">
            <a:spAutoFit/>
          </a:bodyPr>
          <a:lstStyle/>
          <a:p>
            <a:r>
              <a:rPr lang="en-US" sz="700" dirty="0"/>
              <a:t>JJA</a:t>
            </a:r>
          </a:p>
        </p:txBody>
      </p:sp>
      <p:sp>
        <p:nvSpPr>
          <p:cNvPr id="40" name="TextBox 39">
            <a:extLst>
              <a:ext uri="{FF2B5EF4-FFF2-40B4-BE49-F238E27FC236}">
                <a16:creationId xmlns:a16="http://schemas.microsoft.com/office/drawing/2014/main" id="{E6BB9315-62C5-42B6-ACDC-CE365783ADB0}"/>
              </a:ext>
            </a:extLst>
          </p:cNvPr>
          <p:cNvSpPr txBox="1"/>
          <p:nvPr/>
        </p:nvSpPr>
        <p:spPr>
          <a:xfrm>
            <a:off x="6385299" y="1950894"/>
            <a:ext cx="293670" cy="200055"/>
          </a:xfrm>
          <a:prstGeom prst="rect">
            <a:avLst/>
          </a:prstGeom>
          <a:noFill/>
        </p:spPr>
        <p:txBody>
          <a:bodyPr wrap="none" rtlCol="0">
            <a:spAutoFit/>
          </a:bodyPr>
          <a:lstStyle/>
          <a:p>
            <a:r>
              <a:rPr lang="en-US" sz="700" dirty="0"/>
              <a:t>JJA</a:t>
            </a:r>
          </a:p>
        </p:txBody>
      </p:sp>
      <p:sp>
        <p:nvSpPr>
          <p:cNvPr id="41" name="TextBox 40">
            <a:extLst>
              <a:ext uri="{FF2B5EF4-FFF2-40B4-BE49-F238E27FC236}">
                <a16:creationId xmlns:a16="http://schemas.microsoft.com/office/drawing/2014/main" id="{096DC7C6-0DD5-4997-BCAA-6882BB5E130E}"/>
              </a:ext>
            </a:extLst>
          </p:cNvPr>
          <p:cNvSpPr txBox="1"/>
          <p:nvPr/>
        </p:nvSpPr>
        <p:spPr>
          <a:xfrm>
            <a:off x="7572634" y="281940"/>
            <a:ext cx="343364" cy="200055"/>
          </a:xfrm>
          <a:prstGeom prst="rect">
            <a:avLst/>
          </a:prstGeom>
          <a:noFill/>
        </p:spPr>
        <p:txBody>
          <a:bodyPr wrap="none" rtlCol="0">
            <a:spAutoFit/>
          </a:bodyPr>
          <a:lstStyle/>
          <a:p>
            <a:r>
              <a:rPr lang="en-US" sz="700" dirty="0"/>
              <a:t>SON</a:t>
            </a:r>
          </a:p>
        </p:txBody>
      </p:sp>
      <p:sp>
        <p:nvSpPr>
          <p:cNvPr id="42" name="TextBox 41">
            <a:extLst>
              <a:ext uri="{FF2B5EF4-FFF2-40B4-BE49-F238E27FC236}">
                <a16:creationId xmlns:a16="http://schemas.microsoft.com/office/drawing/2014/main" id="{2515C1C0-9C82-4263-99C3-42FD21744C0A}"/>
              </a:ext>
            </a:extLst>
          </p:cNvPr>
          <p:cNvSpPr txBox="1"/>
          <p:nvPr/>
        </p:nvSpPr>
        <p:spPr>
          <a:xfrm>
            <a:off x="7572634" y="5301615"/>
            <a:ext cx="343364" cy="200055"/>
          </a:xfrm>
          <a:prstGeom prst="rect">
            <a:avLst/>
          </a:prstGeom>
          <a:noFill/>
        </p:spPr>
        <p:txBody>
          <a:bodyPr wrap="none" rtlCol="0">
            <a:spAutoFit/>
          </a:bodyPr>
          <a:lstStyle/>
          <a:p>
            <a:r>
              <a:rPr lang="en-US" sz="700" dirty="0"/>
              <a:t>SON</a:t>
            </a:r>
          </a:p>
        </p:txBody>
      </p:sp>
      <p:sp>
        <p:nvSpPr>
          <p:cNvPr id="43" name="TextBox 42">
            <a:extLst>
              <a:ext uri="{FF2B5EF4-FFF2-40B4-BE49-F238E27FC236}">
                <a16:creationId xmlns:a16="http://schemas.microsoft.com/office/drawing/2014/main" id="{BB8D6D96-FA02-46FF-AB36-0547DF1AAAB3}"/>
              </a:ext>
            </a:extLst>
          </p:cNvPr>
          <p:cNvSpPr txBox="1"/>
          <p:nvPr/>
        </p:nvSpPr>
        <p:spPr>
          <a:xfrm>
            <a:off x="7572634" y="3624699"/>
            <a:ext cx="343364" cy="200055"/>
          </a:xfrm>
          <a:prstGeom prst="rect">
            <a:avLst/>
          </a:prstGeom>
          <a:noFill/>
        </p:spPr>
        <p:txBody>
          <a:bodyPr wrap="none" rtlCol="0">
            <a:spAutoFit/>
          </a:bodyPr>
          <a:lstStyle/>
          <a:p>
            <a:r>
              <a:rPr lang="en-US" sz="700" dirty="0"/>
              <a:t>SON</a:t>
            </a:r>
          </a:p>
        </p:txBody>
      </p:sp>
      <p:sp>
        <p:nvSpPr>
          <p:cNvPr id="44" name="TextBox 43">
            <a:extLst>
              <a:ext uri="{FF2B5EF4-FFF2-40B4-BE49-F238E27FC236}">
                <a16:creationId xmlns:a16="http://schemas.microsoft.com/office/drawing/2014/main" id="{F584D58E-E200-41D2-B747-C6E3E099756A}"/>
              </a:ext>
            </a:extLst>
          </p:cNvPr>
          <p:cNvSpPr txBox="1"/>
          <p:nvPr/>
        </p:nvSpPr>
        <p:spPr>
          <a:xfrm>
            <a:off x="7572634" y="1952098"/>
            <a:ext cx="343364" cy="200055"/>
          </a:xfrm>
          <a:prstGeom prst="rect">
            <a:avLst/>
          </a:prstGeom>
          <a:noFill/>
        </p:spPr>
        <p:txBody>
          <a:bodyPr wrap="none" rtlCol="0">
            <a:spAutoFit/>
          </a:bodyPr>
          <a:lstStyle/>
          <a:p>
            <a:r>
              <a:rPr lang="en-US" sz="700" dirty="0"/>
              <a:t>SON</a:t>
            </a:r>
          </a:p>
        </p:txBody>
      </p:sp>
    </p:spTree>
    <p:extLst>
      <p:ext uri="{BB962C8B-B14F-4D97-AF65-F5344CB8AC3E}">
        <p14:creationId xmlns:p14="http://schemas.microsoft.com/office/powerpoint/2010/main" val="3557866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CC3DA0-6BA9-470D-A338-7E4AEA761F83}"/>
              </a:ext>
            </a:extLst>
          </p:cNvPr>
          <p:cNvPicPr>
            <a:picLocks noChangeAspect="1"/>
          </p:cNvPicPr>
          <p:nvPr/>
        </p:nvPicPr>
        <p:blipFill>
          <a:blip r:embed="rId3"/>
          <a:stretch>
            <a:fillRect/>
          </a:stretch>
        </p:blipFill>
        <p:spPr>
          <a:xfrm>
            <a:off x="2714991" y="0"/>
            <a:ext cx="6762017" cy="6858000"/>
          </a:xfrm>
          <a:prstGeom prst="rect">
            <a:avLst/>
          </a:prstGeom>
        </p:spPr>
      </p:pic>
    </p:spTree>
    <p:extLst>
      <p:ext uri="{BB962C8B-B14F-4D97-AF65-F5344CB8AC3E}">
        <p14:creationId xmlns:p14="http://schemas.microsoft.com/office/powerpoint/2010/main" val="1267282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8A21B-0673-4899-91E5-8A0DC4E714BB}"/>
              </a:ext>
            </a:extLst>
          </p:cNvPr>
          <p:cNvPicPr>
            <a:picLocks noChangeAspect="1"/>
          </p:cNvPicPr>
          <p:nvPr/>
        </p:nvPicPr>
        <p:blipFill>
          <a:blip r:embed="rId3"/>
          <a:stretch>
            <a:fillRect/>
          </a:stretch>
        </p:blipFill>
        <p:spPr>
          <a:xfrm>
            <a:off x="2659801" y="0"/>
            <a:ext cx="6872397" cy="6858000"/>
          </a:xfrm>
          <a:prstGeom prst="rect">
            <a:avLst/>
          </a:prstGeom>
        </p:spPr>
      </p:pic>
    </p:spTree>
    <p:extLst>
      <p:ext uri="{BB962C8B-B14F-4D97-AF65-F5344CB8AC3E}">
        <p14:creationId xmlns:p14="http://schemas.microsoft.com/office/powerpoint/2010/main" val="185641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47C6EC-71CD-42F2-96A7-C4204F815C51}"/>
              </a:ext>
            </a:extLst>
          </p:cNvPr>
          <p:cNvPicPr>
            <a:picLocks noChangeAspect="1"/>
          </p:cNvPicPr>
          <p:nvPr/>
        </p:nvPicPr>
        <p:blipFill>
          <a:blip r:embed="rId3"/>
          <a:stretch>
            <a:fillRect/>
          </a:stretch>
        </p:blipFill>
        <p:spPr>
          <a:xfrm>
            <a:off x="1843565" y="0"/>
            <a:ext cx="8504869" cy="6858000"/>
          </a:xfrm>
          <a:prstGeom prst="rect">
            <a:avLst/>
          </a:prstGeom>
        </p:spPr>
      </p:pic>
    </p:spTree>
    <p:extLst>
      <p:ext uri="{BB962C8B-B14F-4D97-AF65-F5344CB8AC3E}">
        <p14:creationId xmlns:p14="http://schemas.microsoft.com/office/powerpoint/2010/main" val="22694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B1D7BDC-9A3E-4C5C-8B85-EF0442B5C608}"/>
              </a:ext>
            </a:extLst>
          </p:cNvPr>
          <p:cNvPicPr>
            <a:picLocks noChangeAspect="1"/>
          </p:cNvPicPr>
          <p:nvPr/>
        </p:nvPicPr>
        <p:blipFill>
          <a:blip r:embed="rId3"/>
          <a:stretch>
            <a:fillRect/>
          </a:stretch>
        </p:blipFill>
        <p:spPr>
          <a:xfrm>
            <a:off x="1843564" y="0"/>
            <a:ext cx="8504869" cy="6858000"/>
          </a:xfrm>
          <a:prstGeom prst="rect">
            <a:avLst/>
          </a:prstGeom>
        </p:spPr>
      </p:pic>
    </p:spTree>
    <p:extLst>
      <p:ext uri="{BB962C8B-B14F-4D97-AF65-F5344CB8AC3E}">
        <p14:creationId xmlns:p14="http://schemas.microsoft.com/office/powerpoint/2010/main" val="4037619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0" y="1737139"/>
            <a:ext cx="10496699" cy="2651125"/>
          </a:xfrm>
        </p:spPr>
        <p:txBody>
          <a:bodyPr>
            <a:noAutofit/>
          </a:bodyPr>
          <a:lstStyle/>
          <a:p>
            <a:pPr marL="285750" indent="-285750">
              <a:buFont typeface="Arial" panose="020B0604020202020204" pitchFamily="34" charset="0"/>
              <a:buChar char="•"/>
            </a:pPr>
            <a:r>
              <a:rPr lang="en-US" sz="1800" dirty="0"/>
              <a:t>It is a computational tool used by scientists to simulate and study Earth's climate system.</a:t>
            </a:r>
          </a:p>
          <a:p>
            <a:pPr marL="285750" indent="-285750">
              <a:buFont typeface="Arial" panose="020B0604020202020204" pitchFamily="34" charset="0"/>
              <a:buChar char="•"/>
            </a:pPr>
            <a:r>
              <a:rPr lang="en-US" sz="1800" dirty="0"/>
              <a:t>It involves using mathematical equations to describe the physical, chemical, and biological processes that drive the climate system, and make predictions about future climate conditions. </a:t>
            </a:r>
          </a:p>
          <a:p>
            <a:pPr marL="285750" indent="-285750">
              <a:buFont typeface="Arial" panose="020B0604020202020204" pitchFamily="34" charset="0"/>
              <a:buChar char="•"/>
            </a:pPr>
            <a:r>
              <a:rPr lang="en-US" sz="1800" dirty="0"/>
              <a:t>It is used to study a wide range of phenomena, including temperature changes, sea level rise, ocean circulation, and the impact of human activities on the climate.</a:t>
            </a:r>
          </a:p>
          <a:p>
            <a:pPr marL="285750" indent="-285750">
              <a:buFont typeface="Arial" panose="020B0604020202020204" pitchFamily="34" charset="0"/>
              <a:buChar char="•"/>
            </a:pPr>
            <a:r>
              <a:rPr lang="en-US" sz="1800" dirty="0"/>
              <a:t>It is an essential tool for understanding how the climate system works and for developing strategies to mitigate the impacts of climate change.</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BACKGROUND – Climate Modeling</a:t>
            </a:r>
          </a:p>
        </p:txBody>
      </p:sp>
    </p:spTree>
    <p:extLst>
      <p:ext uri="{BB962C8B-B14F-4D97-AF65-F5344CB8AC3E}">
        <p14:creationId xmlns:p14="http://schemas.microsoft.com/office/powerpoint/2010/main" val="1240003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647CCD-1368-4C62-B54B-79D7A59B23CD}"/>
              </a:ext>
            </a:extLst>
          </p:cNvPr>
          <p:cNvPicPr>
            <a:picLocks noChangeAspect="1"/>
          </p:cNvPicPr>
          <p:nvPr/>
        </p:nvPicPr>
        <p:blipFill>
          <a:blip r:embed="rId3"/>
          <a:stretch>
            <a:fillRect/>
          </a:stretch>
        </p:blipFill>
        <p:spPr>
          <a:xfrm>
            <a:off x="1843564" y="0"/>
            <a:ext cx="8504869" cy="6858000"/>
          </a:xfrm>
          <a:prstGeom prst="rect">
            <a:avLst/>
          </a:prstGeom>
        </p:spPr>
      </p:pic>
    </p:spTree>
    <p:extLst>
      <p:ext uri="{BB962C8B-B14F-4D97-AF65-F5344CB8AC3E}">
        <p14:creationId xmlns:p14="http://schemas.microsoft.com/office/powerpoint/2010/main" val="3901155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6DC212-397D-4D25-8881-79EA8FE0025D}"/>
              </a:ext>
            </a:extLst>
          </p:cNvPr>
          <p:cNvPicPr>
            <a:picLocks noChangeAspect="1"/>
          </p:cNvPicPr>
          <p:nvPr/>
        </p:nvPicPr>
        <p:blipFill>
          <a:blip r:embed="rId3"/>
          <a:stretch>
            <a:fillRect/>
          </a:stretch>
        </p:blipFill>
        <p:spPr>
          <a:xfrm>
            <a:off x="1843564" y="0"/>
            <a:ext cx="8504869" cy="6858000"/>
          </a:xfrm>
          <a:prstGeom prst="rect">
            <a:avLst/>
          </a:prstGeom>
        </p:spPr>
      </p:pic>
    </p:spTree>
    <p:extLst>
      <p:ext uri="{BB962C8B-B14F-4D97-AF65-F5344CB8AC3E}">
        <p14:creationId xmlns:p14="http://schemas.microsoft.com/office/powerpoint/2010/main" val="297225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0" y="1559680"/>
            <a:ext cx="11239800" cy="2651125"/>
          </a:xfrm>
        </p:spPr>
        <p:txBody>
          <a:bodyPr>
            <a:normAutofit/>
          </a:bodyPr>
          <a:lstStyle/>
          <a:p>
            <a:pPr marL="342900" indent="-342900">
              <a:buFont typeface="Arial" panose="020B0604020202020204" pitchFamily="34" charset="0"/>
              <a:buChar char="•"/>
            </a:pPr>
            <a:r>
              <a:rPr lang="en-US" sz="1800" dirty="0"/>
              <a:t>SSPs predict how climate change will change in response to socio-economic indicators such as population, economy, land use, and energy change.</a:t>
            </a:r>
          </a:p>
        </p:txBody>
      </p:sp>
      <p:sp>
        <p:nvSpPr>
          <p:cNvPr id="3" name="Text Placeholder 2">
            <a:extLst>
              <a:ext uri="{FF2B5EF4-FFF2-40B4-BE49-F238E27FC236}">
                <a16:creationId xmlns:a16="http://schemas.microsoft.com/office/drawing/2014/main" id="{C4FCC309-B96F-48B8-A420-101D49D8B2FF}"/>
              </a:ext>
            </a:extLst>
          </p:cNvPr>
          <p:cNvSpPr>
            <a:spLocks noGrp="1"/>
          </p:cNvSpPr>
          <p:nvPr>
            <p:ph type="body" sz="half" idx="16"/>
          </p:nvPr>
        </p:nvSpPr>
        <p:spPr>
          <a:xfrm>
            <a:off x="476100" y="2299175"/>
            <a:ext cx="5838975" cy="2832617"/>
          </a:xfrm>
        </p:spPr>
        <p:txBody>
          <a:bodyPr>
            <a:noAutofit/>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SSPs range from SSP1, which represents a sustainable and equitable world with strong international cooperation and low population growth, to SSP5, which represents a fragmented world with high population growth and a focus on national interests over global cooperation.</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BACKGROUND – Shared Socioeconomic Pathways (SSPs)</a:t>
            </a:r>
          </a:p>
        </p:txBody>
      </p:sp>
      <p:pic>
        <p:nvPicPr>
          <p:cNvPr id="6" name="Picture 2" descr="undefined">
            <a:extLst>
              <a:ext uri="{FF2B5EF4-FFF2-40B4-BE49-F238E27FC236}">
                <a16:creationId xmlns:a16="http://schemas.microsoft.com/office/drawing/2014/main" id="{9A785078-2E01-42AB-A171-619B197AB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420" y="2503952"/>
            <a:ext cx="5252868" cy="397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301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1" y="1958975"/>
            <a:ext cx="9887100" cy="2651125"/>
          </a:xfrm>
        </p:spPr>
        <p:txBody>
          <a:bodyPr>
            <a:normAutofit/>
          </a:bodyPr>
          <a:lstStyle/>
          <a:p>
            <a:pPr marL="285750" indent="-285750">
              <a:buFont typeface="Arial" panose="020B0604020202020204" pitchFamily="34" charset="0"/>
              <a:buChar char="•"/>
            </a:pPr>
            <a:r>
              <a:rPr lang="en-US" sz="1800" dirty="0"/>
              <a:t>RCPs are GHG concentration trajectories adopted by the IPCC.</a:t>
            </a:r>
          </a:p>
          <a:p>
            <a:pPr marL="285750" indent="-285750">
              <a:buFont typeface="Arial" panose="020B0604020202020204" pitchFamily="34" charset="0"/>
              <a:buChar char="•"/>
            </a:pPr>
            <a:r>
              <a:rPr lang="en-US" sz="1800" dirty="0"/>
              <a:t>RCPs quantify future greenhouse gas concentrations and the radiative forcing due to increases in climate change pollution.</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BACKGROUND – Representative Concentration Pathways (RCPs)</a:t>
            </a:r>
          </a:p>
        </p:txBody>
      </p:sp>
      <p:graphicFrame>
        <p:nvGraphicFramePr>
          <p:cNvPr id="6" name="Diagram 5">
            <a:extLst>
              <a:ext uri="{FF2B5EF4-FFF2-40B4-BE49-F238E27FC236}">
                <a16:creationId xmlns:a16="http://schemas.microsoft.com/office/drawing/2014/main" id="{149F2ACC-A03A-4092-9E21-E7BA2A895910}"/>
              </a:ext>
            </a:extLst>
          </p:cNvPr>
          <p:cNvGraphicFramePr/>
          <p:nvPr>
            <p:extLst>
              <p:ext uri="{D42A27DB-BD31-4B8C-83A1-F6EECF244321}">
                <p14:modId xmlns:p14="http://schemas.microsoft.com/office/powerpoint/2010/main" val="727491440"/>
              </p:ext>
            </p:extLst>
          </p:nvPr>
        </p:nvGraphicFramePr>
        <p:xfrm>
          <a:off x="2278248" y="4119576"/>
          <a:ext cx="7235301" cy="233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448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BACKGROUND – Study Area &amp; Timeline</a:t>
            </a:r>
          </a:p>
        </p:txBody>
      </p:sp>
      <p:sp>
        <p:nvSpPr>
          <p:cNvPr id="9" name="TextBox 8">
            <a:extLst>
              <a:ext uri="{FF2B5EF4-FFF2-40B4-BE49-F238E27FC236}">
                <a16:creationId xmlns:a16="http://schemas.microsoft.com/office/drawing/2014/main" id="{B6CB399C-E4D9-41E8-A7B7-D4482BA49698}"/>
              </a:ext>
            </a:extLst>
          </p:cNvPr>
          <p:cNvSpPr txBox="1"/>
          <p:nvPr/>
        </p:nvSpPr>
        <p:spPr>
          <a:xfrm>
            <a:off x="7100508" y="698668"/>
            <a:ext cx="3787768" cy="646331"/>
          </a:xfrm>
          <a:prstGeom prst="rect">
            <a:avLst/>
          </a:prstGeom>
          <a:noFill/>
          <a:ln>
            <a:solidFill>
              <a:schemeClr val="tx1"/>
            </a:solidFill>
          </a:ln>
        </p:spPr>
        <p:txBody>
          <a:bodyPr wrap="none" rtlCol="0">
            <a:spAutoFit/>
          </a:bodyPr>
          <a:lstStyle/>
          <a:p>
            <a:pPr marL="285750" indent="-285750">
              <a:spcAft>
                <a:spcPts val="0"/>
              </a:spcAft>
              <a:buFont typeface="Arial" panose="020B0604020202020204" pitchFamily="34" charset="0"/>
              <a:buChar char="•"/>
            </a:pPr>
            <a:r>
              <a:rPr lang="en-US" b="1" dirty="0"/>
              <a:t>Study Area: </a:t>
            </a:r>
            <a:r>
              <a:rPr lang="en-US" dirty="0"/>
              <a:t>Upper Mississippi River</a:t>
            </a:r>
          </a:p>
          <a:p>
            <a:pPr marL="285750" indent="-285750">
              <a:spcAft>
                <a:spcPts val="0"/>
              </a:spcAft>
              <a:buFont typeface="Arial" panose="020B0604020202020204" pitchFamily="34" charset="0"/>
              <a:buChar char="•"/>
            </a:pPr>
            <a:r>
              <a:rPr lang="en-US" b="1" dirty="0"/>
              <a:t>Timeline: </a:t>
            </a:r>
            <a:r>
              <a:rPr lang="en-US" dirty="0"/>
              <a:t>2015 - 2100</a:t>
            </a:r>
          </a:p>
        </p:txBody>
      </p:sp>
      <p:pic>
        <p:nvPicPr>
          <p:cNvPr id="10" name="Picture 9">
            <a:extLst>
              <a:ext uri="{FF2B5EF4-FFF2-40B4-BE49-F238E27FC236}">
                <a16:creationId xmlns:a16="http://schemas.microsoft.com/office/drawing/2014/main" id="{02BDDE0B-1934-4F4F-AA61-F2E8D2B4BCC5}"/>
              </a:ext>
            </a:extLst>
          </p:cNvPr>
          <p:cNvPicPr>
            <a:picLocks noChangeAspect="1"/>
          </p:cNvPicPr>
          <p:nvPr/>
        </p:nvPicPr>
        <p:blipFill>
          <a:blip r:embed="rId2"/>
          <a:stretch>
            <a:fillRect/>
          </a:stretch>
        </p:blipFill>
        <p:spPr>
          <a:xfrm>
            <a:off x="350426" y="1293779"/>
            <a:ext cx="6360975" cy="5192920"/>
          </a:xfrm>
          <a:prstGeom prst="rect">
            <a:avLst/>
          </a:prstGeom>
        </p:spPr>
      </p:pic>
      <p:pic>
        <p:nvPicPr>
          <p:cNvPr id="11" name="Picture 10">
            <a:extLst>
              <a:ext uri="{FF2B5EF4-FFF2-40B4-BE49-F238E27FC236}">
                <a16:creationId xmlns:a16="http://schemas.microsoft.com/office/drawing/2014/main" id="{8431731C-28D9-46DC-B3E0-53E6EC42C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407" y="1854990"/>
            <a:ext cx="3162463" cy="4381725"/>
          </a:xfrm>
          <a:prstGeom prst="rect">
            <a:avLst/>
          </a:prstGeom>
        </p:spPr>
      </p:pic>
    </p:spTree>
    <p:extLst>
      <p:ext uri="{BB962C8B-B14F-4D97-AF65-F5344CB8AC3E}">
        <p14:creationId xmlns:p14="http://schemas.microsoft.com/office/powerpoint/2010/main" val="1322312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0" y="1977992"/>
            <a:ext cx="10898634" cy="4181340"/>
          </a:xfrm>
        </p:spPr>
        <p:txBody>
          <a:bodyPr>
            <a:normAutofit/>
          </a:bodyPr>
          <a:lstStyle/>
          <a:p>
            <a:r>
              <a:rPr lang="en-US" sz="1800" b="1" dirty="0"/>
              <a:t>Main Project Objective: </a:t>
            </a:r>
            <a:r>
              <a:rPr lang="en-US" sz="1800" dirty="0"/>
              <a:t>develop a data-driven approach to evaluate impacts of climate-related disruptions, such as flooding, along inland waterways, in this case study, the Upper Mississippi River.</a:t>
            </a:r>
          </a:p>
          <a:p>
            <a:r>
              <a:rPr lang="en-US" sz="1800" b="1" dirty="0"/>
              <a:t>Questions:</a:t>
            </a:r>
          </a:p>
          <a:p>
            <a:pPr marL="285750" indent="-285750">
              <a:buFont typeface="Arial" panose="020B0604020202020204" pitchFamily="34" charset="0"/>
              <a:buChar char="•"/>
            </a:pPr>
            <a:r>
              <a:rPr lang="en-US" sz="1800" dirty="0"/>
              <a:t>How does the change in radiative forcing due to increased pollution affect precipitations? What about changes in population, economy, land use, and energy use?</a:t>
            </a:r>
          </a:p>
          <a:p>
            <a:pPr marL="285750" indent="-285750">
              <a:buFont typeface="Arial" panose="020B0604020202020204" pitchFamily="34" charset="0"/>
              <a:buChar char="•"/>
            </a:pPr>
            <a:r>
              <a:rPr lang="en-US" sz="1800" dirty="0"/>
              <a:t>How do these changes vary over the years? Over the seasons?</a:t>
            </a:r>
          </a:p>
          <a:p>
            <a:pPr marL="285750" indent="-285750">
              <a:buFont typeface="Arial" panose="020B0604020202020204" pitchFamily="34" charset="0"/>
              <a:buChar char="•"/>
            </a:pPr>
            <a:r>
              <a:rPr lang="en-US" sz="1800" dirty="0"/>
              <a:t>Geographically, where are these changes most prominent?</a:t>
            </a:r>
          </a:p>
          <a:p>
            <a:pPr marL="285750" indent="-285750">
              <a:buFont typeface="Arial" panose="020B0604020202020204" pitchFamily="34" charset="0"/>
              <a:buChar char="•"/>
            </a:pPr>
            <a:r>
              <a:rPr lang="en-US" sz="1800" dirty="0"/>
              <a:t>How frequent are precipitation levels that can cause floods?</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SCIENTIFIC QUESTIONS</a:t>
            </a:r>
          </a:p>
        </p:txBody>
      </p:sp>
    </p:spTree>
    <p:extLst>
      <p:ext uri="{BB962C8B-B14F-4D97-AF65-F5344CB8AC3E}">
        <p14:creationId xmlns:p14="http://schemas.microsoft.com/office/powerpoint/2010/main" val="54068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0" y="1270629"/>
            <a:ext cx="11521631" cy="4946303"/>
          </a:xfrm>
        </p:spPr>
        <p:txBody>
          <a:bodyPr>
            <a:noAutofit/>
          </a:bodyPr>
          <a:lstStyle/>
          <a:p>
            <a:pPr>
              <a:lnSpc>
                <a:spcPct val="120000"/>
              </a:lnSpc>
              <a:spcAft>
                <a:spcPts val="600"/>
              </a:spcAft>
            </a:pPr>
            <a:r>
              <a:rPr lang="en-US" sz="1800" dirty="0"/>
              <a:t>CMIP6: The Coupled Model Intercomparison Project Phase 6</a:t>
            </a:r>
          </a:p>
          <a:p>
            <a:pPr marL="285750" indent="-285750">
              <a:lnSpc>
                <a:spcPct val="120000"/>
              </a:lnSpc>
              <a:spcAft>
                <a:spcPts val="600"/>
              </a:spcAft>
              <a:buFont typeface="Arial" panose="020B0604020202020204" pitchFamily="34" charset="0"/>
              <a:buChar char="•"/>
            </a:pPr>
            <a:r>
              <a:rPr lang="en-US" sz="1800" dirty="0"/>
              <a:t>Baseline: 2015</a:t>
            </a:r>
          </a:p>
          <a:p>
            <a:pPr marL="285750" indent="-285750">
              <a:lnSpc>
                <a:spcPct val="120000"/>
              </a:lnSpc>
              <a:spcAft>
                <a:spcPts val="600"/>
              </a:spcAft>
              <a:buFont typeface="Arial" panose="020B0604020202020204" pitchFamily="34" charset="0"/>
              <a:buChar char="•"/>
            </a:pPr>
            <a:r>
              <a:rPr lang="en-US" sz="1800" dirty="0"/>
              <a:t>Variables: ‘</a:t>
            </a:r>
            <a:r>
              <a:rPr lang="en-US" sz="1800" dirty="0" err="1"/>
              <a:t>pr</a:t>
            </a:r>
            <a:r>
              <a:rPr lang="en-US" sz="1800" dirty="0"/>
              <a:t>’ for precipitation and ‘</a:t>
            </a:r>
            <a:r>
              <a:rPr lang="en-US" sz="1800" dirty="0" err="1"/>
              <a:t>snw</a:t>
            </a:r>
            <a:r>
              <a:rPr lang="en-US" sz="1800" dirty="0"/>
              <a:t>’ for snow</a:t>
            </a:r>
          </a:p>
          <a:p>
            <a:pPr marL="285750" indent="-285750">
              <a:lnSpc>
                <a:spcPct val="120000"/>
              </a:lnSpc>
              <a:spcAft>
                <a:spcPts val="600"/>
              </a:spcAft>
              <a:buFont typeface="Arial" panose="020B0604020202020204" pitchFamily="34" charset="0"/>
              <a:buChar char="•"/>
            </a:pPr>
            <a:r>
              <a:rPr lang="en-US" sz="1800" dirty="0"/>
              <a:t>Temporal Resolution: daily</a:t>
            </a:r>
          </a:p>
          <a:p>
            <a:pPr marL="285750" indent="-285750">
              <a:lnSpc>
                <a:spcPct val="120000"/>
              </a:lnSpc>
              <a:spcAft>
                <a:spcPts val="600"/>
              </a:spcAft>
              <a:buFont typeface="Arial" panose="020B0604020202020204" pitchFamily="34" charset="0"/>
              <a:buChar char="•"/>
            </a:pPr>
            <a:r>
              <a:rPr lang="en-US" sz="1800" dirty="0"/>
              <a:t>Spatial Resolution: 100 km</a:t>
            </a:r>
          </a:p>
          <a:p>
            <a:pPr marL="285750" indent="-285750">
              <a:lnSpc>
                <a:spcPct val="120000"/>
              </a:lnSpc>
              <a:spcAft>
                <a:spcPts val="0"/>
              </a:spcAft>
              <a:buFont typeface="Arial" panose="020B0604020202020204" pitchFamily="34" charset="0"/>
              <a:buChar char="•"/>
            </a:pPr>
            <a:r>
              <a:rPr lang="en-US" sz="1800" dirty="0"/>
              <a:t>Experiment ID:</a:t>
            </a:r>
          </a:p>
          <a:p>
            <a:pPr marL="742950" lvl="1" indent="-285750">
              <a:lnSpc>
                <a:spcPct val="120000"/>
              </a:lnSpc>
              <a:spcBef>
                <a:spcPts val="600"/>
              </a:spcBef>
              <a:buFont typeface="Arial" panose="020B0604020202020204" pitchFamily="34" charset="0"/>
              <a:buChar char="•"/>
            </a:pPr>
            <a:r>
              <a:rPr lang="en-US" dirty="0"/>
              <a:t>ssp126</a:t>
            </a:r>
          </a:p>
          <a:p>
            <a:pPr lvl="1">
              <a:lnSpc>
                <a:spcPct val="120000"/>
              </a:lnSpc>
              <a:spcAft>
                <a:spcPts val="600"/>
              </a:spcAft>
            </a:pPr>
            <a:r>
              <a:rPr lang="en-US" sz="1000" dirty="0"/>
              <a:t>	Based on SSP1 and RCP 2.6. Future scenario with low radiative forcing by the end of century (net zero around 2075). Estimated warming of 1.4°C by 2100.</a:t>
            </a:r>
          </a:p>
          <a:p>
            <a:pPr marL="742950" lvl="1" indent="-285750">
              <a:lnSpc>
                <a:spcPct val="120000"/>
              </a:lnSpc>
              <a:buFont typeface="Arial" panose="020B0604020202020204" pitchFamily="34" charset="0"/>
              <a:buChar char="•"/>
            </a:pPr>
            <a:r>
              <a:rPr lang="en-US" dirty="0"/>
              <a:t>ssp245</a:t>
            </a:r>
          </a:p>
          <a:p>
            <a:pPr lvl="1">
              <a:lnSpc>
                <a:spcPct val="120000"/>
              </a:lnSpc>
            </a:pPr>
            <a:r>
              <a:rPr lang="en-US" sz="1000" dirty="0"/>
              <a:t>	 Based on SSP2 and RCP 4.5. Future scenario with medium radiative forcing by the end of century (around current level until 2050, then decrease). Estimated warming of 2.7°C by 2100.</a:t>
            </a:r>
          </a:p>
          <a:p>
            <a:pPr marL="742950" lvl="1" indent="-285750">
              <a:lnSpc>
                <a:spcPct val="120000"/>
              </a:lnSpc>
              <a:buFont typeface="Arial" panose="020B0604020202020204" pitchFamily="34" charset="0"/>
              <a:buChar char="•"/>
            </a:pPr>
            <a:r>
              <a:rPr lang="en-US" dirty="0"/>
              <a:t>ssp370</a:t>
            </a:r>
          </a:p>
          <a:p>
            <a:pPr lvl="1">
              <a:lnSpc>
                <a:spcPct val="120000"/>
              </a:lnSpc>
            </a:pPr>
            <a:r>
              <a:rPr lang="en-US" sz="1000" dirty="0"/>
              <a:t>	 Based on SSP3 and RCP 7.0. Future scenario with high radiative forcing by the end of century (double). Estimated warming of 3.6°C by 2100.</a:t>
            </a:r>
          </a:p>
          <a:p>
            <a:pPr marL="742950" lvl="1" indent="-285750">
              <a:lnSpc>
                <a:spcPct val="120000"/>
              </a:lnSpc>
              <a:buFont typeface="Arial" panose="020B0604020202020204" pitchFamily="34" charset="0"/>
              <a:buChar char="•"/>
            </a:pPr>
            <a:r>
              <a:rPr lang="en-US" dirty="0"/>
              <a:t>ssp585</a:t>
            </a:r>
          </a:p>
          <a:p>
            <a:pPr lvl="1">
              <a:lnSpc>
                <a:spcPct val="120000"/>
              </a:lnSpc>
              <a:spcAft>
                <a:spcPts val="600"/>
              </a:spcAft>
            </a:pPr>
            <a:r>
              <a:rPr lang="en-US" sz="1000" dirty="0"/>
              <a:t>	 Based on SSP5 and RCP 8.5. Future scenario with very high radiative forcing by the end of century (triple). Estimated warming of 4.4°C by 2100.</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METHODS – CMIP6</a:t>
            </a:r>
          </a:p>
        </p:txBody>
      </p:sp>
    </p:spTree>
    <p:extLst>
      <p:ext uri="{BB962C8B-B14F-4D97-AF65-F5344CB8AC3E}">
        <p14:creationId xmlns:p14="http://schemas.microsoft.com/office/powerpoint/2010/main" val="3173912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11" name="Picture 10">
            <a:extLst>
              <a:ext uri="{FF2B5EF4-FFF2-40B4-BE49-F238E27FC236}">
                <a16:creationId xmlns:a16="http://schemas.microsoft.com/office/drawing/2014/main" id="{4BF9773F-63AE-46E5-BFEF-5150351D0173}"/>
              </a:ext>
            </a:extLst>
          </p:cNvPr>
          <p:cNvPicPr>
            <a:picLocks noChangeAspect="1"/>
          </p:cNvPicPr>
          <p:nvPr/>
        </p:nvPicPr>
        <p:blipFill>
          <a:blip r:embed="rId3"/>
          <a:stretch>
            <a:fillRect/>
          </a:stretch>
        </p:blipFill>
        <p:spPr>
          <a:xfrm>
            <a:off x="-1" y="1195680"/>
            <a:ext cx="12192000" cy="5338571"/>
          </a:xfrm>
          <a:prstGeom prst="rect">
            <a:avLst/>
          </a:prstGeom>
        </p:spPr>
      </p:pic>
    </p:spTree>
    <p:extLst>
      <p:ext uri="{BB962C8B-B14F-4D97-AF65-F5344CB8AC3E}">
        <p14:creationId xmlns:p14="http://schemas.microsoft.com/office/powerpoint/2010/main" val="545238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9" name="Picture 8">
            <a:extLst>
              <a:ext uri="{FF2B5EF4-FFF2-40B4-BE49-F238E27FC236}">
                <a16:creationId xmlns:a16="http://schemas.microsoft.com/office/drawing/2014/main" id="{D47F2C66-C98C-42A6-B5DA-AF85CDBFF837}"/>
              </a:ext>
            </a:extLst>
          </p:cNvPr>
          <p:cNvPicPr>
            <a:picLocks noChangeAspect="1"/>
          </p:cNvPicPr>
          <p:nvPr/>
        </p:nvPicPr>
        <p:blipFill>
          <a:blip r:embed="rId3"/>
          <a:stretch>
            <a:fillRect/>
          </a:stretch>
        </p:blipFill>
        <p:spPr>
          <a:xfrm>
            <a:off x="-1" y="1323399"/>
            <a:ext cx="12192000" cy="4835933"/>
          </a:xfrm>
          <a:prstGeom prst="rect">
            <a:avLst/>
          </a:prstGeom>
        </p:spPr>
      </p:pic>
    </p:spTree>
    <p:extLst>
      <p:ext uri="{BB962C8B-B14F-4D97-AF65-F5344CB8AC3E}">
        <p14:creationId xmlns:p14="http://schemas.microsoft.com/office/powerpoint/2010/main" val="1437251424"/>
      </p:ext>
    </p:extLst>
  </p:cSld>
  <p:clrMapOvr>
    <a:masterClrMapping/>
  </p:clrMapOvr>
</p:sld>
</file>

<file path=ppt/theme/theme1.xml><?xml version="1.0" encoding="utf-8"?>
<a:theme xmlns:a="http://schemas.openxmlformats.org/drawingml/2006/main" name="Office Theme">
  <a:themeElements>
    <a:clrScheme name="VU Brand">
      <a:dk1>
        <a:srgbClr val="1C1C1C"/>
      </a:dk1>
      <a:lt1>
        <a:srgbClr val="F5F3EF"/>
      </a:lt1>
      <a:dk2>
        <a:srgbClr val="777777"/>
      </a:dk2>
      <a:lt2>
        <a:srgbClr val="E3E3E3"/>
      </a:lt2>
      <a:accent1>
        <a:srgbClr val="B3C9CD"/>
      </a:accent1>
      <a:accent2>
        <a:srgbClr val="ECB748"/>
      </a:accent2>
      <a:accent3>
        <a:srgbClr val="E0D5C0"/>
      </a:accent3>
      <a:accent4>
        <a:srgbClr val="F5F3EF"/>
      </a:accent4>
      <a:accent5>
        <a:srgbClr val="E0D5C0"/>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_Brand_Template" id="{08A68AB4-5590-4B4B-BF52-0B4B70F43C38}" vid="{247FEBA0-18E1-A94F-A103-A8783525E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59BC68A119A34E90BC3A689E68BCCE" ma:contentTypeVersion="12" ma:contentTypeDescription="Create a new document." ma:contentTypeScope="" ma:versionID="3aa75fe88da20dc53a3197c33632b320">
  <xsd:schema xmlns:xsd="http://www.w3.org/2001/XMLSchema" xmlns:xs="http://www.w3.org/2001/XMLSchema" xmlns:p="http://schemas.microsoft.com/office/2006/metadata/properties" xmlns:ns3="c1812101-207d-4a36-97e1-6f11523b7d5f" targetNamespace="http://schemas.microsoft.com/office/2006/metadata/properties" ma:root="true" ma:fieldsID="c7266acecfcada66a2de1bf7025c6706" ns3:_="">
    <xsd:import namespace="c1812101-207d-4a36-97e1-6f11523b7d5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12101-207d-4a36-97e1-6f11523b7d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1812101-207d-4a36-97e1-6f11523b7d5f" xsi:nil="true"/>
  </documentManagement>
</p:properties>
</file>

<file path=customXml/itemProps1.xml><?xml version="1.0" encoding="utf-8"?>
<ds:datastoreItem xmlns:ds="http://schemas.openxmlformats.org/officeDocument/2006/customXml" ds:itemID="{2C5161A4-15E6-4B6E-B26B-3EFBA41F4ADB}">
  <ds:schemaRefs>
    <ds:schemaRef ds:uri="http://schemas.microsoft.com/sharepoint/v3/contenttype/forms"/>
  </ds:schemaRefs>
</ds:datastoreItem>
</file>

<file path=customXml/itemProps2.xml><?xml version="1.0" encoding="utf-8"?>
<ds:datastoreItem xmlns:ds="http://schemas.openxmlformats.org/officeDocument/2006/customXml" ds:itemID="{6FE6CB4D-0CCE-4E17-8975-125BDC4146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812101-207d-4a36-97e1-6f11523b7d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4FE0A6D-A295-4DFF-99D8-C824848FEA0C}">
  <ds:schemaRefs>
    <ds:schemaRef ds:uri="http://schemas.microsoft.com/office/2006/metadata/properties"/>
    <ds:schemaRef ds:uri="http://purl.org/dc/elements/1.1/"/>
    <ds:schemaRef ds:uri="http://schemas.microsoft.com/office/2006/documentManagement/types"/>
    <ds:schemaRef ds:uri="http://www.w3.org/XML/1998/namespace"/>
    <ds:schemaRef ds:uri="http://schemas.openxmlformats.org/package/2006/metadata/core-properties"/>
    <ds:schemaRef ds:uri="http://purl.org/dc/terms/"/>
    <ds:schemaRef ds:uri="http://schemas.microsoft.com/office/infopath/2007/PartnerControls"/>
    <ds:schemaRef ds:uri="c1812101-207d-4a36-97e1-6f11523b7d5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Presentation</Template>
  <TotalTime>244</TotalTime>
  <Words>1157</Words>
  <Application>Microsoft Office PowerPoint</Application>
  <PresentationFormat>Widescreen</PresentationFormat>
  <Paragraphs>137</Paragraphs>
  <Slides>21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Academica Light Pro Regular</vt:lpstr>
      <vt:lpstr>Arial</vt:lpstr>
      <vt:lpstr>Calibri</vt:lpstr>
      <vt:lpstr>Calibri Light</vt:lpstr>
      <vt:lpstr>Inter</vt:lpstr>
      <vt:lpstr>Tahoma</vt:lpstr>
      <vt:lpstr>Theinhardt Regular</vt:lpstr>
      <vt:lpstr>Times</vt:lpstr>
      <vt:lpstr>Times New Roman</vt:lpstr>
      <vt:lpstr>Office Theme</vt:lpstr>
      <vt:lpstr>Analyzing CMIP6 Climate Data for Flood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CMIP6 Climate Data</dc:title>
  <dc:creator>Wehbe, Celine</dc:creator>
  <cp:lastModifiedBy>Wehbe, Celine</cp:lastModifiedBy>
  <cp:revision>41</cp:revision>
  <dcterms:created xsi:type="dcterms:W3CDTF">2023-03-21T19:28:56Z</dcterms:created>
  <dcterms:modified xsi:type="dcterms:W3CDTF">2023-03-23T01:08:13Z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0x0101007959BC68A119A34E90BC3A689E68BCCE</vt:lpwstr>
  </property>
</Properties>
</file>